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7" r:id="rId1"/>
    <p:sldMasterId id="2147483710" r:id="rId2"/>
  </p:sldMasterIdLst>
  <p:notesMasterIdLst>
    <p:notesMasterId r:id="rId14"/>
  </p:notesMasterIdLst>
  <p:handoutMasterIdLst>
    <p:handoutMasterId r:id="rId15"/>
  </p:handoutMasterIdLst>
  <p:sldIdLst>
    <p:sldId id="256" r:id="rId3"/>
    <p:sldId id="259" r:id="rId4"/>
    <p:sldId id="260" r:id="rId5"/>
    <p:sldId id="261" r:id="rId6"/>
    <p:sldId id="262" r:id="rId7"/>
    <p:sldId id="263" r:id="rId8"/>
    <p:sldId id="264" r:id="rId9"/>
    <p:sldId id="265" r:id="rId10"/>
    <p:sldId id="266" r:id="rId11"/>
    <p:sldId id="267" r:id="rId12"/>
    <p:sldId id="268" r:id="rId13"/>
  </p:sldIdLst>
  <p:sldSz cx="9144000" cy="6858000" type="screen4x3"/>
  <p:notesSz cx="6858000" cy="9144000"/>
  <p:defaultTextStyle>
    <a:defPPr>
      <a:defRPr lang="nl-BE"/>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407A"/>
    <a:srgbClr val="86BCE5"/>
    <a:srgbClr val="116E8A"/>
    <a:srgbClr val="1D8DB0"/>
    <a:srgbClr val="147694"/>
    <a:srgbClr val="177E9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327" autoAdjust="0"/>
    <p:restoredTop sz="94656" autoAdjust="0"/>
  </p:normalViewPr>
  <p:slideViewPr>
    <p:cSldViewPr snapToObjects="1">
      <p:cViewPr>
        <p:scale>
          <a:sx n="100" d="100"/>
          <a:sy n="100" d="100"/>
        </p:scale>
        <p:origin x="-258" y="-162"/>
      </p:cViewPr>
      <p:guideLst>
        <p:guide orient="horz" pos="3294"/>
        <p:guide pos="5602"/>
      </p:guideLst>
    </p:cSldViewPr>
  </p:slideViewPr>
  <p:outlineViewPr>
    <p:cViewPr>
      <p:scale>
        <a:sx n="33" d="100"/>
        <a:sy n="33" d="100"/>
      </p:scale>
      <p:origin x="0" y="0"/>
    </p:cViewPr>
  </p:outlineViewPr>
  <p:notesTextViewPr>
    <p:cViewPr>
      <p:scale>
        <a:sx n="1" d="1"/>
        <a:sy n="1" d="1"/>
      </p:scale>
      <p:origin x="0" y="0"/>
    </p:cViewPr>
  </p:notesTextViewPr>
  <p:notesViewPr>
    <p:cSldViewPr snapToObjects="1">
      <p:cViewPr varScale="1">
        <p:scale>
          <a:sx n="73" d="100"/>
          <a:sy n="73" d="100"/>
        </p:scale>
        <p:origin x="-2028" y="-9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000" dirty="0">
                <a:latin typeface="Arial" pitchFamily="34" charset="0"/>
                <a:cs typeface="Arial" pitchFamily="34" charset="0"/>
              </a:defRPr>
            </a:lvl1pPr>
          </a:lstStyle>
          <a:p>
            <a:pPr>
              <a:defRPr/>
            </a:pPr>
            <a:endParaRPr lang="nl-BE"/>
          </a:p>
        </p:txBody>
      </p:sp>
      <p:sp>
        <p:nvSpPr>
          <p:cNvPr id="3" name="Tijdelijke aanduiding voor datum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000" smtClean="0">
                <a:latin typeface="Arial" pitchFamily="34" charset="0"/>
                <a:cs typeface="Arial" pitchFamily="34" charset="0"/>
              </a:defRPr>
            </a:lvl1pPr>
          </a:lstStyle>
          <a:p>
            <a:pPr>
              <a:defRPr/>
            </a:pPr>
            <a:fld id="{AB81FE64-C45B-4507-8443-8419D797A465}" type="datetimeFigureOut">
              <a:rPr lang="nl-BE"/>
              <a:pPr>
                <a:defRPr/>
              </a:pPr>
              <a:t>25/06/2013</a:t>
            </a:fld>
            <a:endParaRPr lang="nl-BE"/>
          </a:p>
        </p:txBody>
      </p:sp>
      <p:sp>
        <p:nvSpPr>
          <p:cNvPr id="4" name="Tijdelijke aanduiding voor voettekst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000">
                <a:latin typeface="Arial" pitchFamily="34" charset="0"/>
                <a:cs typeface="Arial" pitchFamily="34" charset="0"/>
              </a:defRPr>
            </a:lvl1pPr>
          </a:lstStyle>
          <a:p>
            <a:pPr>
              <a:defRPr/>
            </a:pPr>
            <a:endParaRPr lang="nl-BE"/>
          </a:p>
        </p:txBody>
      </p:sp>
      <p:sp>
        <p:nvSpPr>
          <p:cNvPr id="5" name="Tijdelijke aanduiding voor dianumm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000" smtClean="0">
                <a:latin typeface="+mn-lt"/>
              </a:defRPr>
            </a:lvl1pPr>
          </a:lstStyle>
          <a:p>
            <a:pPr>
              <a:defRPr/>
            </a:pPr>
            <a:fld id="{74D990F3-8E87-4837-A9E7-B70E77B708BF}" type="slidenum">
              <a:rPr lang="nl-BE"/>
              <a:pPr>
                <a:defRPr/>
              </a:pPr>
              <a:t>‹#›</a:t>
            </a:fld>
            <a:endParaRPr lang="nl-BE"/>
          </a:p>
        </p:txBody>
      </p:sp>
    </p:spTree>
    <p:extLst>
      <p:ext uri="{BB962C8B-B14F-4D97-AF65-F5344CB8AC3E}">
        <p14:creationId xmlns:p14="http://schemas.microsoft.com/office/powerpoint/2010/main" val="18161224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000">
                <a:latin typeface="Arial" pitchFamily="34" charset="0"/>
                <a:cs typeface="Arial" pitchFamily="34" charset="0"/>
              </a:defRPr>
            </a:lvl1pPr>
          </a:lstStyle>
          <a:p>
            <a:pPr>
              <a:defRPr/>
            </a:pPr>
            <a:endParaRPr lang="nl-BE"/>
          </a:p>
        </p:txBody>
      </p:sp>
      <p:sp>
        <p:nvSpPr>
          <p:cNvPr id="3" name="Tijdelijke aanduiding voor datum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000" smtClean="0">
                <a:latin typeface="Arial" pitchFamily="34" charset="0"/>
                <a:cs typeface="Arial" pitchFamily="34" charset="0"/>
              </a:defRPr>
            </a:lvl1pPr>
          </a:lstStyle>
          <a:p>
            <a:pPr>
              <a:defRPr/>
            </a:pPr>
            <a:fld id="{B3F224C9-A5B0-4362-9FB8-8932DD77C109}" type="datetimeFigureOut">
              <a:rPr lang="nl-BE"/>
              <a:pPr>
                <a:defRPr/>
              </a:pPr>
              <a:t>25/06/2013</a:t>
            </a:fld>
            <a:endParaRPr lang="nl-BE"/>
          </a:p>
        </p:txBody>
      </p:sp>
      <p:sp>
        <p:nvSpPr>
          <p:cNvPr id="4" name="Tijdelijke aanduiding voor dia-afbeelding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nl-BE" noProof="0"/>
          </a:p>
        </p:txBody>
      </p:sp>
      <p:sp>
        <p:nvSpPr>
          <p:cNvPr id="5" name="Tijdelijke aanduiding voor notities 4"/>
          <p:cNvSpPr>
            <a:spLocks noGrp="1"/>
          </p:cNvSpPr>
          <p:nvPr>
            <p:ph type="body" sz="quarter" idx="3"/>
          </p:nvPr>
        </p:nvSpPr>
        <p:spPr>
          <a:xfrm>
            <a:off x="539750" y="4319588"/>
            <a:ext cx="5761038" cy="4140200"/>
          </a:xfrm>
          <a:prstGeom prst="rect">
            <a:avLst/>
          </a:prstGeom>
        </p:spPr>
        <p:txBody>
          <a:bodyPr vert="horz" lIns="91440" tIns="45720" rIns="91440" bIns="45720" rtlCol="0"/>
          <a:lstStyle/>
          <a:p>
            <a:pPr lvl="0"/>
            <a:r>
              <a:rPr lang="nl-NL" noProof="0" dirty="0" smtClean="0"/>
              <a:t>Klik om de modelstijlen te bewerken</a:t>
            </a:r>
          </a:p>
          <a:p>
            <a:pPr lvl="1"/>
            <a:r>
              <a:rPr lang="nl-NL" noProof="0" dirty="0" smtClean="0"/>
              <a:t>Tweede niveau</a:t>
            </a:r>
          </a:p>
          <a:p>
            <a:pPr lvl="2"/>
            <a:r>
              <a:rPr lang="nl-NL" noProof="0" dirty="0" smtClean="0"/>
              <a:t>Derde niveau</a:t>
            </a:r>
          </a:p>
          <a:p>
            <a:pPr lvl="3"/>
            <a:r>
              <a:rPr lang="nl-NL" noProof="0" dirty="0" smtClean="0"/>
              <a:t>Vierde niveau</a:t>
            </a:r>
          </a:p>
          <a:p>
            <a:pPr lvl="4"/>
            <a:r>
              <a:rPr lang="nl-NL" noProof="0" dirty="0" smtClean="0"/>
              <a:t>Vijfde niveau</a:t>
            </a:r>
            <a:endParaRPr lang="nl-BE" noProof="0" dirty="0"/>
          </a:p>
        </p:txBody>
      </p:sp>
      <p:sp>
        <p:nvSpPr>
          <p:cNvPr id="6" name="Tijdelijke aanduiding voor voettekst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000">
                <a:latin typeface="Arial" pitchFamily="34" charset="0"/>
                <a:cs typeface="Arial" pitchFamily="34" charset="0"/>
              </a:defRPr>
            </a:lvl1pPr>
          </a:lstStyle>
          <a:p>
            <a:pPr>
              <a:defRPr/>
            </a:pPr>
            <a:endParaRPr lang="nl-BE"/>
          </a:p>
        </p:txBody>
      </p:sp>
      <p:sp>
        <p:nvSpPr>
          <p:cNvPr id="7" name="Tijdelijke aanduiding voor dianumm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000" smtClean="0">
                <a:latin typeface="Arial" pitchFamily="34" charset="0"/>
                <a:cs typeface="Arial" pitchFamily="34" charset="0"/>
              </a:defRPr>
            </a:lvl1pPr>
          </a:lstStyle>
          <a:p>
            <a:pPr>
              <a:defRPr/>
            </a:pPr>
            <a:fld id="{7048ED52-151E-4827-A170-AA31E4CCF4AC}" type="slidenum">
              <a:rPr lang="nl-BE"/>
              <a:pPr>
                <a:defRPr/>
              </a:pPr>
              <a:t>‹#›</a:t>
            </a:fld>
            <a:endParaRPr lang="nl-BE"/>
          </a:p>
        </p:txBody>
      </p:sp>
    </p:spTree>
    <p:extLst>
      <p:ext uri="{BB962C8B-B14F-4D97-AF65-F5344CB8AC3E}">
        <p14:creationId xmlns:p14="http://schemas.microsoft.com/office/powerpoint/2010/main" val="124621323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itchFamily="34" charset="0"/>
        <a:ea typeface="+mn-ea"/>
        <a:cs typeface="Arial" pitchFamily="34" charset="0"/>
      </a:defRPr>
    </a:lvl1pPr>
    <a:lvl2pPr marL="457200" algn="l" rtl="0" fontAlgn="base">
      <a:spcBef>
        <a:spcPct val="30000"/>
      </a:spcBef>
      <a:spcAft>
        <a:spcPct val="0"/>
      </a:spcAft>
      <a:defRPr sz="1200" kern="1200">
        <a:solidFill>
          <a:schemeClr val="tx1"/>
        </a:solidFill>
        <a:latin typeface="Arial" pitchFamily="34" charset="0"/>
        <a:ea typeface="+mn-ea"/>
        <a:cs typeface="Arial" pitchFamily="34" charset="0"/>
      </a:defRPr>
    </a:lvl2pPr>
    <a:lvl3pPr marL="914400" algn="l" rtl="0" fontAlgn="base">
      <a:spcBef>
        <a:spcPct val="30000"/>
      </a:spcBef>
      <a:spcAft>
        <a:spcPct val="0"/>
      </a:spcAft>
      <a:defRPr sz="1200" kern="1200">
        <a:solidFill>
          <a:schemeClr val="tx1"/>
        </a:solidFill>
        <a:latin typeface="Arial" pitchFamily="34" charset="0"/>
        <a:ea typeface="+mn-ea"/>
        <a:cs typeface="Arial" pitchFamily="34" charset="0"/>
      </a:defRPr>
    </a:lvl3pPr>
    <a:lvl4pPr marL="1371600" algn="l" rtl="0" fontAlgn="base">
      <a:spcBef>
        <a:spcPct val="30000"/>
      </a:spcBef>
      <a:spcAft>
        <a:spcPct val="0"/>
      </a:spcAft>
      <a:defRPr sz="1200" kern="1200">
        <a:solidFill>
          <a:schemeClr val="tx1"/>
        </a:solidFill>
        <a:latin typeface="Arial" pitchFamily="34" charset="0"/>
        <a:ea typeface="+mn-ea"/>
        <a:cs typeface="Arial" pitchFamily="34" charset="0"/>
      </a:defRPr>
    </a:lvl4pPr>
    <a:lvl5pPr marL="1828800" algn="l" rtl="0" fontAlgn="base">
      <a:spcBef>
        <a:spcPct val="30000"/>
      </a:spcBef>
      <a:spcAft>
        <a:spcPct val="0"/>
      </a:spcAft>
      <a:defRPr sz="12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eldia">
    <p:spTree>
      <p:nvGrpSpPr>
        <p:cNvPr id="1" name=""/>
        <p:cNvGrpSpPr/>
        <p:nvPr/>
      </p:nvGrpSpPr>
      <p:grpSpPr>
        <a:xfrm>
          <a:off x="0" y="0"/>
          <a:ext cx="0" cy="0"/>
          <a:chOff x="0" y="0"/>
          <a:chExt cx="0" cy="0"/>
        </a:xfrm>
      </p:grpSpPr>
      <p:sp>
        <p:nvSpPr>
          <p:cNvPr id="4" name="Rechthoek 12"/>
          <p:cNvSpPr/>
          <p:nvPr userDrawn="1"/>
        </p:nvSpPr>
        <p:spPr>
          <a:xfrm>
            <a:off x="0" y="647700"/>
            <a:ext cx="9144000" cy="6227763"/>
          </a:xfrm>
          <a:prstGeom prst="rect">
            <a:avLst/>
          </a:prstGeom>
          <a:gradFill flip="none" rotWithShape="1">
            <a:gsLst>
              <a:gs pos="100000">
                <a:srgbClr val="116E8A"/>
              </a:gs>
              <a:gs pos="100000">
                <a:srgbClr val="116E8A"/>
              </a:gs>
              <a:gs pos="100000">
                <a:srgbClr val="116E8A"/>
              </a:gs>
              <a:gs pos="100000">
                <a:srgbClr val="116E8A"/>
              </a:gs>
              <a:gs pos="100000">
                <a:srgbClr val="177E9D"/>
              </a:gs>
              <a:gs pos="100000">
                <a:srgbClr val="116E8A"/>
              </a:gs>
              <a:gs pos="100000">
                <a:schemeClr val="accent1">
                  <a:tint val="44500"/>
                  <a:satMod val="160000"/>
                </a:schemeClr>
              </a:gs>
              <a:gs pos="0">
                <a:srgbClr val="1D8DB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nl-BE"/>
          </a:p>
        </p:txBody>
      </p:sp>
      <p:pic>
        <p:nvPicPr>
          <p:cNvPr id="5" name="Afbeelding 11"/>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12775" y="1800225"/>
            <a:ext cx="1839913" cy="429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Afbeelding 10"/>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283575" y="5705475"/>
            <a:ext cx="428625"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Afbeelding 2"/>
          <p:cNvPicPr>
            <a:picLocks noChangeAspect="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360363" y="360363"/>
            <a:ext cx="2014537" cy="719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2"/>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471738" y="360363"/>
            <a:ext cx="1812925" cy="719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el 1"/>
          <p:cNvSpPr>
            <a:spLocks noGrp="1"/>
          </p:cNvSpPr>
          <p:nvPr>
            <p:ph type="ctrTitle"/>
          </p:nvPr>
        </p:nvSpPr>
        <p:spPr>
          <a:xfrm>
            <a:off x="3096000" y="2088000"/>
            <a:ext cx="5580000" cy="1800000"/>
          </a:xfrm>
        </p:spPr>
        <p:txBody>
          <a:bodyPr>
            <a:noAutofit/>
          </a:bodyPr>
          <a:lstStyle>
            <a:lvl1pPr>
              <a:defRPr sz="4000">
                <a:solidFill>
                  <a:schemeClr val="bg1"/>
                </a:solidFill>
              </a:defRPr>
            </a:lvl1pPr>
          </a:lstStyle>
          <a:p>
            <a:r>
              <a:rPr lang="fr-FR" dirty="0" smtClean="0"/>
              <a:t>Cliquez pour modifier le style du titre</a:t>
            </a:r>
            <a:endParaRPr lang="nl-BE" dirty="0"/>
          </a:p>
        </p:txBody>
      </p:sp>
      <p:sp>
        <p:nvSpPr>
          <p:cNvPr id="10" name="Ondertitel 2"/>
          <p:cNvSpPr>
            <a:spLocks noGrp="1"/>
          </p:cNvSpPr>
          <p:nvPr>
            <p:ph type="subTitle" idx="1"/>
          </p:nvPr>
        </p:nvSpPr>
        <p:spPr>
          <a:xfrm>
            <a:off x="3096000" y="4193675"/>
            <a:ext cx="5580000" cy="1080000"/>
          </a:xfrm>
        </p:spPr>
        <p:txBody>
          <a:bodyPr/>
          <a:lstStyle>
            <a:lvl1pPr marL="0" indent="0" algn="l">
              <a:spcBef>
                <a:spcPts val="0"/>
              </a:spcBef>
              <a:buNone/>
              <a:defRPr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smtClean="0"/>
              <a:t>Cliquez pour modifier le style des sous-titres du masque</a:t>
            </a:r>
            <a:endParaRPr lang="nl-BE" dirty="0"/>
          </a:p>
        </p:txBody>
      </p:sp>
    </p:spTree>
    <p:extLst>
      <p:ext uri="{BB962C8B-B14F-4D97-AF65-F5344CB8AC3E}">
        <p14:creationId xmlns:p14="http://schemas.microsoft.com/office/powerpoint/2010/main" val="5220637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iteldia">
    <p:spTree>
      <p:nvGrpSpPr>
        <p:cNvPr id="1" name=""/>
        <p:cNvGrpSpPr/>
        <p:nvPr/>
      </p:nvGrpSpPr>
      <p:grpSpPr>
        <a:xfrm>
          <a:off x="0" y="0"/>
          <a:ext cx="0" cy="0"/>
          <a:chOff x="0" y="0"/>
          <a:chExt cx="0" cy="0"/>
        </a:xfrm>
      </p:grpSpPr>
      <p:sp>
        <p:nvSpPr>
          <p:cNvPr id="4" name="Rechthoek 12"/>
          <p:cNvSpPr/>
          <p:nvPr userDrawn="1"/>
        </p:nvSpPr>
        <p:spPr>
          <a:xfrm>
            <a:off x="0" y="647700"/>
            <a:ext cx="9144000" cy="6227763"/>
          </a:xfrm>
          <a:prstGeom prst="rect">
            <a:avLst/>
          </a:prstGeom>
          <a:gradFill flip="none" rotWithShape="1">
            <a:gsLst>
              <a:gs pos="100000">
                <a:srgbClr val="116E8A"/>
              </a:gs>
              <a:gs pos="100000">
                <a:srgbClr val="116E8A"/>
              </a:gs>
              <a:gs pos="100000">
                <a:srgbClr val="116E8A"/>
              </a:gs>
              <a:gs pos="100000">
                <a:srgbClr val="116E8A"/>
              </a:gs>
              <a:gs pos="100000">
                <a:srgbClr val="177E9D"/>
              </a:gs>
              <a:gs pos="100000">
                <a:srgbClr val="116E8A"/>
              </a:gs>
              <a:gs pos="100000">
                <a:schemeClr val="accent1">
                  <a:tint val="44500"/>
                  <a:satMod val="160000"/>
                </a:schemeClr>
              </a:gs>
              <a:gs pos="0">
                <a:srgbClr val="1D8DB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nl-BE"/>
          </a:p>
        </p:txBody>
      </p:sp>
      <p:pic>
        <p:nvPicPr>
          <p:cNvPr id="5" name="Afbeelding 11"/>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12775" y="1800225"/>
            <a:ext cx="1839913" cy="429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Afbeelding 10"/>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283575" y="5705475"/>
            <a:ext cx="428625"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Afbeelding 2"/>
          <p:cNvPicPr>
            <a:picLocks noChangeAspect="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360363" y="360363"/>
            <a:ext cx="2014537" cy="719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el 1"/>
          <p:cNvSpPr>
            <a:spLocks noGrp="1"/>
          </p:cNvSpPr>
          <p:nvPr>
            <p:ph type="ctrTitle"/>
          </p:nvPr>
        </p:nvSpPr>
        <p:spPr>
          <a:xfrm>
            <a:off x="3096000" y="2088000"/>
            <a:ext cx="5580000" cy="1800000"/>
          </a:xfrm>
        </p:spPr>
        <p:txBody>
          <a:bodyPr>
            <a:noAutofit/>
          </a:bodyPr>
          <a:lstStyle>
            <a:lvl1pPr>
              <a:defRPr sz="4000">
                <a:solidFill>
                  <a:schemeClr val="bg1"/>
                </a:solidFill>
              </a:defRPr>
            </a:lvl1pPr>
          </a:lstStyle>
          <a:p>
            <a:r>
              <a:rPr lang="fr-FR" dirty="0" smtClean="0"/>
              <a:t>Cliquez pour modifier le style du titre</a:t>
            </a:r>
            <a:endParaRPr lang="nl-BE" dirty="0"/>
          </a:p>
        </p:txBody>
      </p:sp>
      <p:sp>
        <p:nvSpPr>
          <p:cNvPr id="10" name="Ondertitel 2"/>
          <p:cNvSpPr>
            <a:spLocks noGrp="1"/>
          </p:cNvSpPr>
          <p:nvPr>
            <p:ph type="subTitle" idx="1"/>
          </p:nvPr>
        </p:nvSpPr>
        <p:spPr>
          <a:xfrm>
            <a:off x="3096000" y="4193675"/>
            <a:ext cx="5580000" cy="1080000"/>
          </a:xfrm>
        </p:spPr>
        <p:txBody>
          <a:bodyPr/>
          <a:lstStyle>
            <a:lvl1pPr marL="0" indent="0" algn="l">
              <a:spcBef>
                <a:spcPts val="0"/>
              </a:spcBef>
              <a:buNone/>
              <a:defRPr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smtClean="0"/>
              <a:t>Cliquez pour modifier le style des sous-titres du masque</a:t>
            </a:r>
            <a:endParaRPr lang="nl-BE" dirty="0"/>
          </a:p>
        </p:txBody>
      </p:sp>
    </p:spTree>
    <p:extLst>
      <p:ext uri="{BB962C8B-B14F-4D97-AF65-F5344CB8AC3E}">
        <p14:creationId xmlns:p14="http://schemas.microsoft.com/office/powerpoint/2010/main" val="12115262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baseline="0">
                <a:solidFill>
                  <a:srgbClr val="52BDEC"/>
                </a:solidFill>
              </a:defRPr>
            </a:lvl1pPr>
          </a:lstStyle>
          <a:p>
            <a:r>
              <a:rPr lang="fr-FR" dirty="0" smtClean="0"/>
              <a:t>Cliquez pour modifier le style du titre</a:t>
            </a:r>
            <a:endParaRPr lang="nl-BE" dirty="0"/>
          </a:p>
        </p:txBody>
      </p:sp>
      <p:sp>
        <p:nvSpPr>
          <p:cNvPr id="6" name="Tijdelijke aanduiding voor tekst 2"/>
          <p:cNvSpPr>
            <a:spLocks noGrp="1"/>
          </p:cNvSpPr>
          <p:nvPr>
            <p:ph idx="1"/>
          </p:nvPr>
        </p:nvSpPr>
        <p:spPr>
          <a:xfrm>
            <a:off x="540000" y="1349999"/>
            <a:ext cx="8334000" cy="4428000"/>
          </a:xfrm>
          <a:prstGeom prst="rect">
            <a:avLst/>
          </a:prstGeom>
        </p:spPr>
        <p:txBody>
          <a:bodyPr rtlCol="0">
            <a:noAutofit/>
          </a:bodyPr>
          <a:lstStyle>
            <a:lvl1pPr>
              <a:defRPr/>
            </a:lvl1p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nl-BE" dirty="0"/>
          </a:p>
        </p:txBody>
      </p:sp>
      <p:sp>
        <p:nvSpPr>
          <p:cNvPr id="4" name="Tijdelijke aanduiding voor datum 3"/>
          <p:cNvSpPr>
            <a:spLocks noGrp="1"/>
          </p:cNvSpPr>
          <p:nvPr>
            <p:ph type="dt" sz="half" idx="10"/>
          </p:nvPr>
        </p:nvSpPr>
        <p:spPr/>
        <p:txBody>
          <a:bodyPr/>
          <a:lstStyle>
            <a:lvl1pPr>
              <a:defRPr/>
            </a:lvl1pPr>
          </a:lstStyle>
          <a:p>
            <a:pPr>
              <a:defRPr/>
            </a:pPr>
            <a:fld id="{A2478F61-0661-45A5-A153-C358D1394B7F}" type="datetimeFigureOut">
              <a:rPr lang="nl-BE"/>
              <a:pPr>
                <a:defRPr/>
              </a:pPr>
              <a:t>25/06/2013</a:t>
            </a:fld>
            <a:endParaRPr lang="nl-BE" dirty="0"/>
          </a:p>
        </p:txBody>
      </p:sp>
      <p:sp>
        <p:nvSpPr>
          <p:cNvPr id="5" name="Tijdelijke aanduiding voor voettekst 4"/>
          <p:cNvSpPr>
            <a:spLocks noGrp="1"/>
          </p:cNvSpPr>
          <p:nvPr>
            <p:ph type="ftr" sz="quarter" idx="11"/>
          </p:nvPr>
        </p:nvSpPr>
        <p:spPr/>
        <p:txBody>
          <a:bodyPr/>
          <a:lstStyle>
            <a:lvl1pPr>
              <a:defRPr/>
            </a:lvl1pPr>
          </a:lstStyle>
          <a:p>
            <a:pPr>
              <a:defRPr/>
            </a:pPr>
            <a:endParaRPr lang="nl-BE"/>
          </a:p>
        </p:txBody>
      </p:sp>
      <p:sp>
        <p:nvSpPr>
          <p:cNvPr id="7" name="Tijdelijke aanduiding voor dianummer 5"/>
          <p:cNvSpPr>
            <a:spLocks noGrp="1"/>
          </p:cNvSpPr>
          <p:nvPr>
            <p:ph type="sldNum" sz="quarter" idx="12"/>
          </p:nvPr>
        </p:nvSpPr>
        <p:spPr/>
        <p:txBody>
          <a:bodyPr/>
          <a:lstStyle>
            <a:lvl1pPr>
              <a:defRPr/>
            </a:lvl1pPr>
          </a:lstStyle>
          <a:p>
            <a:pPr>
              <a:defRPr/>
            </a:pPr>
            <a:fld id="{6C410DAA-34E0-4E7B-84E8-DE753E13B9F0}" type="slidenum">
              <a:rPr lang="nl-BE"/>
              <a:pPr>
                <a:defRPr/>
              </a:pPr>
              <a:t>‹#›</a:t>
            </a:fld>
            <a:endParaRPr lang="nl-BE" dirty="0"/>
          </a:p>
        </p:txBody>
      </p:sp>
    </p:spTree>
    <p:extLst>
      <p:ext uri="{BB962C8B-B14F-4D97-AF65-F5344CB8AC3E}">
        <p14:creationId xmlns:p14="http://schemas.microsoft.com/office/powerpoint/2010/main" val="34771887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Sectiekop">
    <p:spTree>
      <p:nvGrpSpPr>
        <p:cNvPr id="1" name=""/>
        <p:cNvGrpSpPr/>
        <p:nvPr/>
      </p:nvGrpSpPr>
      <p:grpSpPr>
        <a:xfrm>
          <a:off x="0" y="0"/>
          <a:ext cx="0" cy="0"/>
          <a:chOff x="0" y="0"/>
          <a:chExt cx="0" cy="0"/>
        </a:xfrm>
      </p:grpSpPr>
      <p:sp>
        <p:nvSpPr>
          <p:cNvPr id="4" name="Rechthoek 12"/>
          <p:cNvSpPr/>
          <p:nvPr userDrawn="1"/>
        </p:nvSpPr>
        <p:spPr>
          <a:xfrm>
            <a:off x="0" y="0"/>
            <a:ext cx="9144000" cy="6408738"/>
          </a:xfrm>
          <a:prstGeom prst="rect">
            <a:avLst/>
          </a:prstGeom>
          <a:gradFill flip="none" rotWithShape="1">
            <a:gsLst>
              <a:gs pos="100000">
                <a:srgbClr val="116E8A"/>
              </a:gs>
              <a:gs pos="100000">
                <a:srgbClr val="116E8A"/>
              </a:gs>
              <a:gs pos="100000">
                <a:srgbClr val="116E8A"/>
              </a:gs>
              <a:gs pos="100000">
                <a:srgbClr val="116E8A"/>
              </a:gs>
              <a:gs pos="100000">
                <a:srgbClr val="177E9D"/>
              </a:gs>
              <a:gs pos="100000">
                <a:srgbClr val="116E8A"/>
              </a:gs>
              <a:gs pos="100000">
                <a:schemeClr val="accent1">
                  <a:tint val="44500"/>
                  <a:satMod val="160000"/>
                </a:schemeClr>
              </a:gs>
              <a:gs pos="0">
                <a:srgbClr val="1D8DB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nl-BE"/>
          </a:p>
        </p:txBody>
      </p:sp>
      <p:pic>
        <p:nvPicPr>
          <p:cNvPr id="5" name="Afbeelding 1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361238" y="6011863"/>
            <a:ext cx="1512887"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Afbeelding 3"/>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3203575"/>
            <a:ext cx="3300413" cy="320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el 1"/>
          <p:cNvSpPr>
            <a:spLocks noGrp="1"/>
          </p:cNvSpPr>
          <p:nvPr>
            <p:ph type="ctrTitle"/>
          </p:nvPr>
        </p:nvSpPr>
        <p:spPr>
          <a:xfrm>
            <a:off x="3780000" y="2304000"/>
            <a:ext cx="5094000" cy="1800200"/>
          </a:xfrm>
        </p:spPr>
        <p:txBody>
          <a:bodyPr>
            <a:noAutofit/>
          </a:bodyPr>
          <a:lstStyle>
            <a:lvl1pPr>
              <a:defRPr sz="4000">
                <a:solidFill>
                  <a:schemeClr val="bg1"/>
                </a:solidFill>
              </a:defRPr>
            </a:lvl1pPr>
          </a:lstStyle>
          <a:p>
            <a:r>
              <a:rPr lang="fr-FR" dirty="0" smtClean="0"/>
              <a:t>Cliquez pour modifier le style du titre</a:t>
            </a:r>
            <a:endParaRPr lang="nl-BE" dirty="0"/>
          </a:p>
        </p:txBody>
      </p:sp>
      <p:sp>
        <p:nvSpPr>
          <p:cNvPr id="10" name="Ondertitel 2"/>
          <p:cNvSpPr>
            <a:spLocks noGrp="1"/>
          </p:cNvSpPr>
          <p:nvPr>
            <p:ph type="subTitle" idx="1"/>
          </p:nvPr>
        </p:nvSpPr>
        <p:spPr>
          <a:xfrm>
            <a:off x="3780000" y="4419108"/>
            <a:ext cx="5094000" cy="1080000"/>
          </a:xfrm>
        </p:spPr>
        <p:txBody>
          <a:bodyPr/>
          <a:lstStyle>
            <a:lvl1pPr marL="0" indent="0" algn="l">
              <a:spcBef>
                <a:spcPts val="0"/>
              </a:spcBef>
              <a:buNone/>
              <a:defRPr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smtClean="0"/>
              <a:t>Cliquez pour modifier le style des sous-titres du masque</a:t>
            </a:r>
            <a:endParaRPr lang="nl-BE" dirty="0"/>
          </a:p>
        </p:txBody>
      </p:sp>
    </p:spTree>
    <p:extLst>
      <p:ext uri="{BB962C8B-B14F-4D97-AF65-F5344CB8AC3E}">
        <p14:creationId xmlns:p14="http://schemas.microsoft.com/office/powerpoint/2010/main" val="67709333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fr-FR" dirty="0" smtClean="0"/>
              <a:t>Cliquez pour modifier le style du titre</a:t>
            </a:r>
            <a:endParaRPr lang="nl-BE" dirty="0"/>
          </a:p>
        </p:txBody>
      </p:sp>
      <p:sp>
        <p:nvSpPr>
          <p:cNvPr id="3" name="Tijdelijke aanduiding voor inhoud 2"/>
          <p:cNvSpPr>
            <a:spLocks noGrp="1"/>
          </p:cNvSpPr>
          <p:nvPr>
            <p:ph sz="half" idx="1"/>
          </p:nvPr>
        </p:nvSpPr>
        <p:spPr>
          <a:xfrm>
            <a:off x="540000" y="1350000"/>
            <a:ext cx="4038600" cy="4428000"/>
          </a:xfrm>
        </p:spPr>
        <p:txBody>
          <a:bodyPr/>
          <a:lstStyle>
            <a:lvl1pPr>
              <a:defRPr sz="2400"/>
            </a:lvl1pPr>
            <a:lvl2pPr>
              <a:defRPr sz="2400"/>
            </a:lvl2pPr>
            <a:lvl3pPr>
              <a:defRPr sz="2000"/>
            </a:lvl3pPr>
            <a:lvl4pPr>
              <a:defRPr sz="1600"/>
            </a:lvl4pPr>
            <a:lvl5pPr marL="1435100" indent="-228600">
              <a:buFont typeface="Arial" pitchFamily="34" charset="0"/>
              <a:buChar char="-"/>
              <a:defRPr sz="1600">
                <a:solidFill>
                  <a:srgbClr val="00407A"/>
                </a:solidFill>
              </a:defRPr>
            </a:lvl5pPr>
            <a:lvl6pPr>
              <a:defRPr sz="1800"/>
            </a:lvl6pPr>
            <a:lvl7pPr>
              <a:defRPr sz="1800"/>
            </a:lvl7pPr>
            <a:lvl8pPr>
              <a:defRPr sz="1800"/>
            </a:lvl8pPr>
            <a:lvl9pPr>
              <a:defRPr sz="1800"/>
            </a:lvl9p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nl-BE" dirty="0"/>
          </a:p>
        </p:txBody>
      </p:sp>
      <p:sp>
        <p:nvSpPr>
          <p:cNvPr id="4" name="Tijdelijke aanduiding voor inhoud 3"/>
          <p:cNvSpPr>
            <a:spLocks noGrp="1"/>
          </p:cNvSpPr>
          <p:nvPr>
            <p:ph sz="half" idx="2"/>
          </p:nvPr>
        </p:nvSpPr>
        <p:spPr>
          <a:xfrm>
            <a:off x="4835400" y="1350000"/>
            <a:ext cx="4038600" cy="4428000"/>
          </a:xfrm>
        </p:spPr>
        <p:txBody>
          <a:bodyPr/>
          <a:lstStyle>
            <a:lvl1pPr>
              <a:defRPr sz="2400"/>
            </a:lvl1pPr>
            <a:lvl2pPr>
              <a:defRPr sz="2400"/>
            </a:lvl2pPr>
            <a:lvl3pPr>
              <a:defRPr sz="2000"/>
            </a:lvl3pPr>
            <a:lvl4pPr>
              <a:defRPr sz="1800"/>
            </a:lvl4pPr>
            <a:lvl5pPr marL="1435100" indent="-228600">
              <a:buFont typeface="Arial" pitchFamily="34" charset="0"/>
              <a:buChar char="-"/>
              <a:defRPr sz="1600">
                <a:solidFill>
                  <a:srgbClr val="00407A"/>
                </a:solidFill>
              </a:defRPr>
            </a:lvl5pPr>
            <a:lvl6pPr>
              <a:defRPr sz="1800"/>
            </a:lvl6pPr>
            <a:lvl7pPr>
              <a:defRPr sz="1800"/>
            </a:lvl7pPr>
            <a:lvl8pPr>
              <a:defRPr sz="1800"/>
            </a:lvl8pPr>
            <a:lvl9pPr>
              <a:defRPr sz="1800"/>
            </a:lvl9p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nl-BE" dirty="0"/>
          </a:p>
        </p:txBody>
      </p:sp>
      <p:sp>
        <p:nvSpPr>
          <p:cNvPr id="5" name="Tijdelijke aanduiding voor datum 3"/>
          <p:cNvSpPr>
            <a:spLocks noGrp="1"/>
          </p:cNvSpPr>
          <p:nvPr>
            <p:ph type="dt" sz="half" idx="10"/>
          </p:nvPr>
        </p:nvSpPr>
        <p:spPr/>
        <p:txBody>
          <a:bodyPr/>
          <a:lstStyle>
            <a:lvl1pPr>
              <a:defRPr/>
            </a:lvl1pPr>
          </a:lstStyle>
          <a:p>
            <a:pPr>
              <a:defRPr/>
            </a:pPr>
            <a:fld id="{A1DF6786-0075-41F2-B869-30EF8E6E32C4}" type="datetimeFigureOut">
              <a:rPr lang="nl-BE"/>
              <a:pPr>
                <a:defRPr/>
              </a:pPr>
              <a:t>25/06/2013</a:t>
            </a:fld>
            <a:endParaRPr lang="nl-BE" dirty="0"/>
          </a:p>
        </p:txBody>
      </p:sp>
      <p:sp>
        <p:nvSpPr>
          <p:cNvPr id="6" name="Tijdelijke aanduiding voor voettekst 4"/>
          <p:cNvSpPr>
            <a:spLocks noGrp="1"/>
          </p:cNvSpPr>
          <p:nvPr>
            <p:ph type="ftr" sz="quarter" idx="11"/>
          </p:nvPr>
        </p:nvSpPr>
        <p:spPr/>
        <p:txBody>
          <a:bodyPr/>
          <a:lstStyle>
            <a:lvl1pPr>
              <a:defRPr/>
            </a:lvl1pPr>
          </a:lstStyle>
          <a:p>
            <a:pPr>
              <a:defRPr/>
            </a:pPr>
            <a:endParaRPr lang="nl-BE"/>
          </a:p>
        </p:txBody>
      </p:sp>
      <p:sp>
        <p:nvSpPr>
          <p:cNvPr id="7" name="Tijdelijke aanduiding voor dianummer 5"/>
          <p:cNvSpPr>
            <a:spLocks noGrp="1"/>
          </p:cNvSpPr>
          <p:nvPr>
            <p:ph type="sldNum" sz="quarter" idx="12"/>
          </p:nvPr>
        </p:nvSpPr>
        <p:spPr/>
        <p:txBody>
          <a:bodyPr/>
          <a:lstStyle>
            <a:lvl1pPr>
              <a:defRPr/>
            </a:lvl1pPr>
          </a:lstStyle>
          <a:p>
            <a:pPr>
              <a:defRPr/>
            </a:pPr>
            <a:fld id="{82DE7BB3-AB11-4989-B734-46BE656FF1A7}" type="slidenum">
              <a:rPr lang="nl-BE"/>
              <a:pPr>
                <a:defRPr/>
              </a:pPr>
              <a:t>‹#›</a:t>
            </a:fld>
            <a:endParaRPr lang="nl-BE" dirty="0"/>
          </a:p>
        </p:txBody>
      </p:sp>
    </p:spTree>
    <p:extLst>
      <p:ext uri="{BB962C8B-B14F-4D97-AF65-F5344CB8AC3E}">
        <p14:creationId xmlns:p14="http://schemas.microsoft.com/office/powerpoint/2010/main" val="27385738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fr-FR" dirty="0" smtClean="0"/>
              <a:t>Cliquez pour modifier le style du titre</a:t>
            </a:r>
            <a:endParaRPr lang="nl-BE" dirty="0"/>
          </a:p>
        </p:txBody>
      </p:sp>
      <p:sp>
        <p:nvSpPr>
          <p:cNvPr id="3" name="Tijdelijke aanduiding voor tekst 2"/>
          <p:cNvSpPr>
            <a:spLocks noGrp="1"/>
          </p:cNvSpPr>
          <p:nvPr>
            <p:ph type="body" idx="1"/>
          </p:nvPr>
        </p:nvSpPr>
        <p:spPr>
          <a:xfrm>
            <a:off x="540000" y="1350000"/>
            <a:ext cx="4040188" cy="639762"/>
          </a:xfrm>
        </p:spPr>
        <p:txBody>
          <a:bodyPr anchor="b"/>
          <a:lstStyle>
            <a:lvl1pPr marL="0" indent="0">
              <a:buNone/>
              <a:defRPr sz="2400" b="1">
                <a:solidFill>
                  <a:srgbClr val="00407A"/>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dirty="0" smtClean="0"/>
              <a:t>Cliquez pour modifier les styles du texte du masque</a:t>
            </a:r>
          </a:p>
        </p:txBody>
      </p:sp>
      <p:sp>
        <p:nvSpPr>
          <p:cNvPr id="4" name="Tijdelijke aanduiding voor inhoud 3"/>
          <p:cNvSpPr>
            <a:spLocks noGrp="1"/>
          </p:cNvSpPr>
          <p:nvPr>
            <p:ph sz="half" idx="2"/>
          </p:nvPr>
        </p:nvSpPr>
        <p:spPr>
          <a:xfrm>
            <a:off x="540000" y="1991922"/>
            <a:ext cx="4040188" cy="3798000"/>
          </a:xfrm>
        </p:spPr>
        <p:txBody>
          <a:bodyPr/>
          <a:lstStyle>
            <a:lvl1pPr>
              <a:defRPr sz="2400"/>
            </a:lvl1pPr>
            <a:lvl2pPr>
              <a:defRPr sz="2000"/>
            </a:lvl2pPr>
            <a:lvl3pPr>
              <a:defRPr sz="2000"/>
            </a:lvl3pPr>
            <a:lvl4pPr>
              <a:defRPr sz="1600"/>
            </a:lvl4pPr>
            <a:lvl5pPr marL="1435100" indent="-180000">
              <a:buFont typeface="Arial" pitchFamily="34" charset="0"/>
              <a:buChar char="-"/>
              <a:defRPr sz="1600">
                <a:solidFill>
                  <a:srgbClr val="00407A"/>
                </a:solidFill>
              </a:defRPr>
            </a:lvl5pPr>
            <a:lvl6pPr>
              <a:defRPr sz="1600"/>
            </a:lvl6pPr>
            <a:lvl7pPr>
              <a:defRPr sz="1600"/>
            </a:lvl7pPr>
            <a:lvl8pPr>
              <a:defRPr sz="1600"/>
            </a:lvl8pPr>
            <a:lvl9pPr>
              <a:defRPr sz="1600"/>
            </a:lvl9p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nl-BE" dirty="0"/>
          </a:p>
        </p:txBody>
      </p:sp>
      <p:sp>
        <p:nvSpPr>
          <p:cNvPr id="5" name="Tijdelijke aanduiding voor tekst 4"/>
          <p:cNvSpPr>
            <a:spLocks noGrp="1"/>
          </p:cNvSpPr>
          <p:nvPr>
            <p:ph type="body" sz="quarter" idx="3"/>
          </p:nvPr>
        </p:nvSpPr>
        <p:spPr>
          <a:xfrm>
            <a:off x="4824000" y="1350000"/>
            <a:ext cx="403920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dirty="0" smtClean="0"/>
              <a:t>Cliquez pour modifier les styles du texte du masque</a:t>
            </a:r>
          </a:p>
        </p:txBody>
      </p:sp>
      <p:sp>
        <p:nvSpPr>
          <p:cNvPr id="6" name="Tijdelijke aanduiding voor inhoud 5"/>
          <p:cNvSpPr>
            <a:spLocks noGrp="1"/>
          </p:cNvSpPr>
          <p:nvPr>
            <p:ph sz="quarter" idx="4"/>
          </p:nvPr>
        </p:nvSpPr>
        <p:spPr>
          <a:xfrm>
            <a:off x="4824000" y="1991922"/>
            <a:ext cx="4039200" cy="3798000"/>
          </a:xfrm>
        </p:spPr>
        <p:txBody>
          <a:bodyPr/>
          <a:lstStyle>
            <a:lvl1pPr>
              <a:defRPr sz="2400"/>
            </a:lvl1pPr>
            <a:lvl2pPr>
              <a:defRPr sz="2000"/>
            </a:lvl2pPr>
            <a:lvl3pPr>
              <a:defRPr sz="2000"/>
            </a:lvl3pPr>
            <a:lvl4pPr>
              <a:defRPr sz="1600"/>
            </a:lvl4pPr>
            <a:lvl5pPr marL="1584325" indent="-285750">
              <a:buFont typeface="Arial" pitchFamily="34" charset="0"/>
              <a:buChar char="-"/>
              <a:defRPr lang="nl-BE" sz="1600" kern="1200" dirty="0">
                <a:solidFill>
                  <a:srgbClr val="00407A"/>
                </a:solidFill>
                <a:latin typeface="Arial" pitchFamily="34" charset="0"/>
                <a:ea typeface="+mn-ea"/>
                <a:cs typeface="Arial" pitchFamily="34" charset="0"/>
              </a:defRPr>
            </a:lvl5pPr>
            <a:lvl6pPr>
              <a:defRPr sz="1600"/>
            </a:lvl6pPr>
            <a:lvl7pPr>
              <a:defRPr sz="1600"/>
            </a:lvl7pPr>
            <a:lvl8pPr>
              <a:defRPr sz="1600"/>
            </a:lvl8pPr>
            <a:lvl9pPr>
              <a:defRPr sz="1600"/>
            </a:lvl9p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nl-BE" dirty="0"/>
          </a:p>
        </p:txBody>
      </p:sp>
      <p:sp>
        <p:nvSpPr>
          <p:cNvPr id="7" name="Tijdelijke aanduiding voor datum 3"/>
          <p:cNvSpPr>
            <a:spLocks noGrp="1"/>
          </p:cNvSpPr>
          <p:nvPr>
            <p:ph type="dt" sz="half" idx="10"/>
          </p:nvPr>
        </p:nvSpPr>
        <p:spPr/>
        <p:txBody>
          <a:bodyPr/>
          <a:lstStyle>
            <a:lvl1pPr>
              <a:defRPr/>
            </a:lvl1pPr>
          </a:lstStyle>
          <a:p>
            <a:pPr>
              <a:defRPr/>
            </a:pPr>
            <a:fld id="{7378A6B5-7448-4A54-A6B3-72E9D76D8861}" type="datetimeFigureOut">
              <a:rPr lang="nl-BE"/>
              <a:pPr>
                <a:defRPr/>
              </a:pPr>
              <a:t>25/06/2013</a:t>
            </a:fld>
            <a:endParaRPr lang="nl-BE" dirty="0"/>
          </a:p>
        </p:txBody>
      </p:sp>
      <p:sp>
        <p:nvSpPr>
          <p:cNvPr id="8" name="Tijdelijke aanduiding voor voettekst 4"/>
          <p:cNvSpPr>
            <a:spLocks noGrp="1"/>
          </p:cNvSpPr>
          <p:nvPr>
            <p:ph type="ftr" sz="quarter" idx="11"/>
          </p:nvPr>
        </p:nvSpPr>
        <p:spPr/>
        <p:txBody>
          <a:bodyPr/>
          <a:lstStyle>
            <a:lvl1pPr>
              <a:defRPr/>
            </a:lvl1pPr>
          </a:lstStyle>
          <a:p>
            <a:pPr>
              <a:defRPr/>
            </a:pPr>
            <a:endParaRPr lang="nl-BE"/>
          </a:p>
        </p:txBody>
      </p:sp>
      <p:sp>
        <p:nvSpPr>
          <p:cNvPr id="9" name="Tijdelijke aanduiding voor dianummer 5"/>
          <p:cNvSpPr>
            <a:spLocks noGrp="1"/>
          </p:cNvSpPr>
          <p:nvPr>
            <p:ph type="sldNum" sz="quarter" idx="12"/>
          </p:nvPr>
        </p:nvSpPr>
        <p:spPr/>
        <p:txBody>
          <a:bodyPr/>
          <a:lstStyle>
            <a:lvl1pPr>
              <a:defRPr/>
            </a:lvl1pPr>
          </a:lstStyle>
          <a:p>
            <a:pPr>
              <a:defRPr/>
            </a:pPr>
            <a:fld id="{78635FB7-3887-4AF7-8E30-3119B69A5E6C}" type="slidenum">
              <a:rPr lang="nl-BE"/>
              <a:pPr>
                <a:defRPr/>
              </a:pPr>
              <a:t>‹#›</a:t>
            </a:fld>
            <a:endParaRPr lang="nl-BE" dirty="0"/>
          </a:p>
        </p:txBody>
      </p:sp>
    </p:spTree>
    <p:extLst>
      <p:ext uri="{BB962C8B-B14F-4D97-AF65-F5344CB8AC3E}">
        <p14:creationId xmlns:p14="http://schemas.microsoft.com/office/powerpoint/2010/main" val="149391523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fr-FR" dirty="0" smtClean="0"/>
              <a:t>Cliquez pour modifier le style du titre</a:t>
            </a:r>
            <a:endParaRPr lang="nl-BE" dirty="0"/>
          </a:p>
        </p:txBody>
      </p:sp>
      <p:sp>
        <p:nvSpPr>
          <p:cNvPr id="3" name="Tijdelijke aanduiding voor datum 3"/>
          <p:cNvSpPr>
            <a:spLocks noGrp="1"/>
          </p:cNvSpPr>
          <p:nvPr>
            <p:ph type="dt" sz="half" idx="10"/>
          </p:nvPr>
        </p:nvSpPr>
        <p:spPr/>
        <p:txBody>
          <a:bodyPr/>
          <a:lstStyle>
            <a:lvl1pPr>
              <a:defRPr/>
            </a:lvl1pPr>
          </a:lstStyle>
          <a:p>
            <a:pPr>
              <a:defRPr/>
            </a:pPr>
            <a:fld id="{E7EC0764-67A2-4F4A-AC1A-EEBB2A36AB1C}" type="datetimeFigureOut">
              <a:rPr lang="nl-BE"/>
              <a:pPr>
                <a:defRPr/>
              </a:pPr>
              <a:t>25/06/2013</a:t>
            </a:fld>
            <a:endParaRPr lang="nl-BE" dirty="0"/>
          </a:p>
        </p:txBody>
      </p:sp>
      <p:sp>
        <p:nvSpPr>
          <p:cNvPr id="4" name="Tijdelijke aanduiding voor voettekst 4"/>
          <p:cNvSpPr>
            <a:spLocks noGrp="1"/>
          </p:cNvSpPr>
          <p:nvPr>
            <p:ph type="ftr" sz="quarter" idx="11"/>
          </p:nvPr>
        </p:nvSpPr>
        <p:spPr/>
        <p:txBody>
          <a:bodyPr/>
          <a:lstStyle>
            <a:lvl1pPr>
              <a:defRPr/>
            </a:lvl1pPr>
          </a:lstStyle>
          <a:p>
            <a:pPr>
              <a:defRPr/>
            </a:pPr>
            <a:endParaRPr lang="nl-BE"/>
          </a:p>
        </p:txBody>
      </p:sp>
      <p:sp>
        <p:nvSpPr>
          <p:cNvPr id="5" name="Tijdelijke aanduiding voor dianummer 5"/>
          <p:cNvSpPr>
            <a:spLocks noGrp="1"/>
          </p:cNvSpPr>
          <p:nvPr>
            <p:ph type="sldNum" sz="quarter" idx="12"/>
          </p:nvPr>
        </p:nvSpPr>
        <p:spPr/>
        <p:txBody>
          <a:bodyPr/>
          <a:lstStyle>
            <a:lvl1pPr>
              <a:defRPr/>
            </a:lvl1pPr>
          </a:lstStyle>
          <a:p>
            <a:pPr>
              <a:defRPr/>
            </a:pPr>
            <a:fld id="{0DC4B07C-0CAF-4398-955F-339C588B2403}" type="slidenum">
              <a:rPr lang="nl-BE"/>
              <a:pPr>
                <a:defRPr/>
              </a:pPr>
              <a:t>‹#›</a:t>
            </a:fld>
            <a:endParaRPr lang="nl-BE" dirty="0"/>
          </a:p>
        </p:txBody>
      </p:sp>
    </p:spTree>
    <p:extLst>
      <p:ext uri="{BB962C8B-B14F-4D97-AF65-F5344CB8AC3E}">
        <p14:creationId xmlns:p14="http://schemas.microsoft.com/office/powerpoint/2010/main" val="25587071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3"/>
          <p:cNvSpPr>
            <a:spLocks noGrp="1"/>
          </p:cNvSpPr>
          <p:nvPr>
            <p:ph type="dt" sz="half" idx="10"/>
          </p:nvPr>
        </p:nvSpPr>
        <p:spPr/>
        <p:txBody>
          <a:bodyPr/>
          <a:lstStyle>
            <a:lvl1pPr>
              <a:defRPr/>
            </a:lvl1pPr>
          </a:lstStyle>
          <a:p>
            <a:pPr>
              <a:defRPr/>
            </a:pPr>
            <a:fld id="{3C5E45AA-32F2-480D-95C1-72BCAC2521F8}" type="datetimeFigureOut">
              <a:rPr lang="nl-BE"/>
              <a:pPr>
                <a:defRPr/>
              </a:pPr>
              <a:t>25/06/2013</a:t>
            </a:fld>
            <a:endParaRPr lang="nl-BE" dirty="0"/>
          </a:p>
        </p:txBody>
      </p:sp>
      <p:sp>
        <p:nvSpPr>
          <p:cNvPr id="3" name="Tijdelijke aanduiding voor voettekst 4"/>
          <p:cNvSpPr>
            <a:spLocks noGrp="1"/>
          </p:cNvSpPr>
          <p:nvPr>
            <p:ph type="ftr" sz="quarter" idx="11"/>
          </p:nvPr>
        </p:nvSpPr>
        <p:spPr/>
        <p:txBody>
          <a:bodyPr/>
          <a:lstStyle>
            <a:lvl1pPr>
              <a:defRPr/>
            </a:lvl1pPr>
          </a:lstStyle>
          <a:p>
            <a:pPr>
              <a:defRPr/>
            </a:pPr>
            <a:endParaRPr lang="nl-BE"/>
          </a:p>
        </p:txBody>
      </p:sp>
      <p:sp>
        <p:nvSpPr>
          <p:cNvPr id="4" name="Tijdelijke aanduiding voor dianummer 5"/>
          <p:cNvSpPr>
            <a:spLocks noGrp="1"/>
          </p:cNvSpPr>
          <p:nvPr>
            <p:ph type="sldNum" sz="quarter" idx="12"/>
          </p:nvPr>
        </p:nvSpPr>
        <p:spPr/>
        <p:txBody>
          <a:bodyPr/>
          <a:lstStyle>
            <a:lvl1pPr>
              <a:defRPr/>
            </a:lvl1pPr>
          </a:lstStyle>
          <a:p>
            <a:pPr>
              <a:defRPr/>
            </a:pPr>
            <a:fld id="{0A04941B-5D9C-4D95-B8C8-AA982381DD99}" type="slidenum">
              <a:rPr lang="nl-BE"/>
              <a:pPr>
                <a:defRPr/>
              </a:pPr>
              <a:t>‹#›</a:t>
            </a:fld>
            <a:endParaRPr lang="nl-BE" dirty="0"/>
          </a:p>
        </p:txBody>
      </p:sp>
    </p:spTree>
    <p:extLst>
      <p:ext uri="{BB962C8B-B14F-4D97-AF65-F5344CB8AC3E}">
        <p14:creationId xmlns:p14="http://schemas.microsoft.com/office/powerpoint/2010/main" val="300040959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540000" y="540000"/>
            <a:ext cx="3008313" cy="895100"/>
          </a:xfrm>
        </p:spPr>
        <p:txBody>
          <a:bodyPr anchor="t"/>
          <a:lstStyle>
            <a:lvl1pPr algn="l">
              <a:defRPr sz="2000" b="1"/>
            </a:lvl1pPr>
          </a:lstStyle>
          <a:p>
            <a:r>
              <a:rPr lang="fr-FR" dirty="0" smtClean="0"/>
              <a:t>Cliquez pour modifier le style du titre</a:t>
            </a:r>
            <a:endParaRPr lang="nl-BE" dirty="0"/>
          </a:p>
        </p:txBody>
      </p:sp>
      <p:sp>
        <p:nvSpPr>
          <p:cNvPr id="3" name="Tijdelijke aanduiding voor inhoud 2"/>
          <p:cNvSpPr>
            <a:spLocks noGrp="1"/>
          </p:cNvSpPr>
          <p:nvPr>
            <p:ph idx="1"/>
          </p:nvPr>
        </p:nvSpPr>
        <p:spPr>
          <a:xfrm>
            <a:off x="3761909" y="540000"/>
            <a:ext cx="5105139" cy="5256000"/>
          </a:xfrm>
        </p:spPr>
        <p:txBody>
          <a:bodyPr/>
          <a:lstStyle>
            <a:lvl1pPr>
              <a:defRPr sz="2400"/>
            </a:lvl1pPr>
            <a:lvl2pPr>
              <a:defRPr sz="2400"/>
            </a:lvl2pPr>
            <a:lvl3pPr>
              <a:defRPr sz="2000"/>
            </a:lvl3pPr>
            <a:lvl4pPr>
              <a:defRPr sz="1600"/>
            </a:lvl4pPr>
            <a:lvl5pPr marL="1435100" indent="-228600">
              <a:buFont typeface="Arial" pitchFamily="34" charset="0"/>
              <a:buChar char="-"/>
              <a:tabLst/>
              <a:defRPr sz="1600">
                <a:solidFill>
                  <a:srgbClr val="00407A"/>
                </a:solidFill>
              </a:defRPr>
            </a:lvl5pPr>
            <a:lvl6pPr>
              <a:defRPr sz="2000"/>
            </a:lvl6pPr>
            <a:lvl7pPr>
              <a:defRPr sz="2000"/>
            </a:lvl7pPr>
            <a:lvl8pPr>
              <a:defRPr sz="2000"/>
            </a:lvl8pPr>
            <a:lvl9pPr>
              <a:defRPr sz="2000"/>
            </a:lvl9p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nl-BE" dirty="0"/>
          </a:p>
        </p:txBody>
      </p:sp>
      <p:sp>
        <p:nvSpPr>
          <p:cNvPr id="4" name="Tijdelijke aanduiding voor tekst 3"/>
          <p:cNvSpPr>
            <a:spLocks noGrp="1"/>
          </p:cNvSpPr>
          <p:nvPr>
            <p:ph type="body" sz="half" idx="2"/>
          </p:nvPr>
        </p:nvSpPr>
        <p:spPr>
          <a:xfrm>
            <a:off x="539552" y="1435101"/>
            <a:ext cx="3008313" cy="4356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dirty="0" smtClean="0"/>
              <a:t>Cliquez pour modifier les styles du texte du masque</a:t>
            </a:r>
          </a:p>
        </p:txBody>
      </p:sp>
      <p:sp>
        <p:nvSpPr>
          <p:cNvPr id="5" name="Tijdelijke aanduiding voor datum 3"/>
          <p:cNvSpPr>
            <a:spLocks noGrp="1"/>
          </p:cNvSpPr>
          <p:nvPr>
            <p:ph type="dt" sz="half" idx="10"/>
          </p:nvPr>
        </p:nvSpPr>
        <p:spPr/>
        <p:txBody>
          <a:bodyPr/>
          <a:lstStyle>
            <a:lvl1pPr>
              <a:defRPr/>
            </a:lvl1pPr>
          </a:lstStyle>
          <a:p>
            <a:pPr>
              <a:defRPr/>
            </a:pPr>
            <a:fld id="{81F49780-8E51-4725-A085-B4831F30B3C7}" type="datetimeFigureOut">
              <a:rPr lang="nl-BE"/>
              <a:pPr>
                <a:defRPr/>
              </a:pPr>
              <a:t>25/06/2013</a:t>
            </a:fld>
            <a:endParaRPr lang="nl-BE" dirty="0"/>
          </a:p>
        </p:txBody>
      </p:sp>
      <p:sp>
        <p:nvSpPr>
          <p:cNvPr id="6" name="Tijdelijke aanduiding voor voettekst 4"/>
          <p:cNvSpPr>
            <a:spLocks noGrp="1"/>
          </p:cNvSpPr>
          <p:nvPr>
            <p:ph type="ftr" sz="quarter" idx="11"/>
          </p:nvPr>
        </p:nvSpPr>
        <p:spPr/>
        <p:txBody>
          <a:bodyPr/>
          <a:lstStyle>
            <a:lvl1pPr>
              <a:defRPr/>
            </a:lvl1pPr>
          </a:lstStyle>
          <a:p>
            <a:pPr>
              <a:defRPr/>
            </a:pPr>
            <a:endParaRPr lang="nl-BE"/>
          </a:p>
        </p:txBody>
      </p:sp>
      <p:sp>
        <p:nvSpPr>
          <p:cNvPr id="7" name="Tijdelijke aanduiding voor dianummer 5"/>
          <p:cNvSpPr>
            <a:spLocks noGrp="1"/>
          </p:cNvSpPr>
          <p:nvPr>
            <p:ph type="sldNum" sz="quarter" idx="12"/>
          </p:nvPr>
        </p:nvSpPr>
        <p:spPr/>
        <p:txBody>
          <a:bodyPr/>
          <a:lstStyle>
            <a:lvl1pPr>
              <a:defRPr/>
            </a:lvl1pPr>
          </a:lstStyle>
          <a:p>
            <a:pPr>
              <a:defRPr/>
            </a:pPr>
            <a:fld id="{8638A08D-9ED1-4BAC-AFB6-09F49F631797}" type="slidenum">
              <a:rPr lang="nl-BE"/>
              <a:pPr>
                <a:defRPr/>
              </a:pPr>
              <a:t>‹#›</a:t>
            </a:fld>
            <a:endParaRPr lang="nl-BE" dirty="0"/>
          </a:p>
        </p:txBody>
      </p:sp>
    </p:spTree>
    <p:extLst>
      <p:ext uri="{BB962C8B-B14F-4D97-AF65-F5344CB8AC3E}">
        <p14:creationId xmlns:p14="http://schemas.microsoft.com/office/powerpoint/2010/main" val="280438082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540000" y="4788000"/>
            <a:ext cx="8334000" cy="540000"/>
          </a:xfrm>
        </p:spPr>
        <p:txBody>
          <a:bodyPr anchor="t">
            <a:noAutofit/>
          </a:bodyPr>
          <a:lstStyle>
            <a:lvl1pPr algn="l">
              <a:defRPr sz="2000" b="1"/>
            </a:lvl1pPr>
          </a:lstStyle>
          <a:p>
            <a:r>
              <a:rPr lang="fr-FR" dirty="0" smtClean="0"/>
              <a:t>Cliquez pour modifier le style du titre</a:t>
            </a:r>
            <a:endParaRPr lang="nl-BE" dirty="0"/>
          </a:p>
        </p:txBody>
      </p:sp>
      <p:sp>
        <p:nvSpPr>
          <p:cNvPr id="3" name="Tijdelijke aanduiding voor afbeelding 2"/>
          <p:cNvSpPr>
            <a:spLocks noGrp="1"/>
          </p:cNvSpPr>
          <p:nvPr>
            <p:ph type="pic" idx="1"/>
          </p:nvPr>
        </p:nvSpPr>
        <p:spPr>
          <a:xfrm>
            <a:off x="540000" y="540000"/>
            <a:ext cx="8334000" cy="4114800"/>
          </a:xfrm>
        </p:spPr>
        <p:txBody>
          <a:bodyPr rtlCol="0">
            <a:no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nl-BE" noProof="0" dirty="0"/>
          </a:p>
        </p:txBody>
      </p:sp>
      <p:sp>
        <p:nvSpPr>
          <p:cNvPr id="4" name="Tijdelijke aanduiding voor tekst 3"/>
          <p:cNvSpPr>
            <a:spLocks noGrp="1"/>
          </p:cNvSpPr>
          <p:nvPr>
            <p:ph type="body" sz="half" idx="2"/>
          </p:nvPr>
        </p:nvSpPr>
        <p:spPr>
          <a:xfrm>
            <a:off x="540000" y="5445224"/>
            <a:ext cx="8334000" cy="360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dirty="0" smtClean="0"/>
              <a:t>Cliquez pour modifier les styles du texte du masque</a:t>
            </a:r>
          </a:p>
        </p:txBody>
      </p:sp>
      <p:sp>
        <p:nvSpPr>
          <p:cNvPr id="5" name="Tijdelijke aanduiding voor dianummer 6"/>
          <p:cNvSpPr>
            <a:spLocks noGrp="1"/>
          </p:cNvSpPr>
          <p:nvPr>
            <p:ph type="sldNum" sz="quarter" idx="10"/>
          </p:nvPr>
        </p:nvSpPr>
        <p:spPr/>
        <p:txBody>
          <a:bodyPr/>
          <a:lstStyle>
            <a:lvl1pPr>
              <a:defRPr/>
            </a:lvl1pPr>
          </a:lstStyle>
          <a:p>
            <a:pPr>
              <a:defRPr/>
            </a:pPr>
            <a:fld id="{3F08C1AA-75FA-440B-B08F-7F16B49B1E63}" type="slidenum">
              <a:rPr lang="nl-BE"/>
              <a:pPr>
                <a:defRPr/>
              </a:pPr>
              <a:t>‹#›</a:t>
            </a:fld>
            <a:endParaRPr lang="nl-BE" dirty="0"/>
          </a:p>
        </p:txBody>
      </p:sp>
      <p:sp>
        <p:nvSpPr>
          <p:cNvPr id="6" name="Tijdelijke aanduiding voor voettekst 3"/>
          <p:cNvSpPr>
            <a:spLocks noGrp="1"/>
          </p:cNvSpPr>
          <p:nvPr>
            <p:ph type="ftr" sz="quarter" idx="11"/>
          </p:nvPr>
        </p:nvSpPr>
        <p:spPr/>
        <p:txBody>
          <a:bodyPr/>
          <a:lstStyle>
            <a:lvl1pPr>
              <a:defRPr/>
            </a:lvl1pPr>
          </a:lstStyle>
          <a:p>
            <a:pPr>
              <a:defRPr/>
            </a:pPr>
            <a:endParaRPr lang="nl-BE"/>
          </a:p>
        </p:txBody>
      </p:sp>
      <p:sp>
        <p:nvSpPr>
          <p:cNvPr id="7" name="Tijdelijke aanduiding voor datum 4"/>
          <p:cNvSpPr>
            <a:spLocks noGrp="1"/>
          </p:cNvSpPr>
          <p:nvPr>
            <p:ph type="dt" sz="half" idx="12"/>
          </p:nvPr>
        </p:nvSpPr>
        <p:spPr>
          <a:xfrm>
            <a:off x="539750" y="6048375"/>
            <a:ext cx="936625" cy="287338"/>
          </a:xfrm>
        </p:spPr>
        <p:txBody>
          <a:bodyPr/>
          <a:lstStyle>
            <a:lvl1pPr>
              <a:defRPr/>
            </a:lvl1pPr>
          </a:lstStyle>
          <a:p>
            <a:pPr>
              <a:defRPr/>
            </a:pPr>
            <a:fld id="{9F404638-045E-4734-90D9-CA66C34071D7}" type="datetimeFigureOut">
              <a:rPr lang="nl-BE"/>
              <a:pPr>
                <a:defRPr/>
              </a:pPr>
              <a:t>25/06/2013</a:t>
            </a:fld>
            <a:endParaRPr lang="nl-BE" dirty="0"/>
          </a:p>
        </p:txBody>
      </p:sp>
    </p:spTree>
    <p:extLst>
      <p:ext uri="{BB962C8B-B14F-4D97-AF65-F5344CB8AC3E}">
        <p14:creationId xmlns:p14="http://schemas.microsoft.com/office/powerpoint/2010/main" val="124024814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 en objec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867400" y="5978525"/>
            <a:ext cx="1416050"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el 1"/>
          <p:cNvSpPr>
            <a:spLocks noGrp="1"/>
          </p:cNvSpPr>
          <p:nvPr>
            <p:ph type="title"/>
          </p:nvPr>
        </p:nvSpPr>
        <p:spPr/>
        <p:txBody>
          <a:bodyPr/>
          <a:lstStyle>
            <a:lvl1pPr>
              <a:defRPr baseline="0">
                <a:solidFill>
                  <a:srgbClr val="52BDEC"/>
                </a:solidFill>
              </a:defRPr>
            </a:lvl1pPr>
          </a:lstStyle>
          <a:p>
            <a:r>
              <a:rPr lang="fr-FR" dirty="0" smtClean="0"/>
              <a:t>Cliquez pour modifier le style du titre</a:t>
            </a:r>
            <a:endParaRPr lang="nl-BE" dirty="0"/>
          </a:p>
        </p:txBody>
      </p:sp>
      <p:sp>
        <p:nvSpPr>
          <p:cNvPr id="6" name="Tijdelijke aanduiding voor tekst 2"/>
          <p:cNvSpPr>
            <a:spLocks noGrp="1"/>
          </p:cNvSpPr>
          <p:nvPr>
            <p:ph idx="1"/>
          </p:nvPr>
        </p:nvSpPr>
        <p:spPr>
          <a:xfrm>
            <a:off x="550037" y="1412776"/>
            <a:ext cx="8334000" cy="4428000"/>
          </a:xfrm>
          <a:prstGeom prst="rect">
            <a:avLst/>
          </a:prstGeom>
        </p:spPr>
        <p:txBody>
          <a:bodyPr rtlCol="0">
            <a:noAutofit/>
          </a:bodyPr>
          <a:lstStyle>
            <a:lvl1pPr>
              <a:defRPr/>
            </a:lvl1p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nl-BE" dirty="0"/>
          </a:p>
        </p:txBody>
      </p:sp>
      <p:sp>
        <p:nvSpPr>
          <p:cNvPr id="5" name="Tijdelijke aanduiding voor datum 2"/>
          <p:cNvSpPr>
            <a:spLocks noGrp="1"/>
          </p:cNvSpPr>
          <p:nvPr>
            <p:ph type="dt" sz="half" idx="10"/>
          </p:nvPr>
        </p:nvSpPr>
        <p:spPr/>
        <p:txBody>
          <a:bodyPr/>
          <a:lstStyle>
            <a:lvl1pPr>
              <a:defRPr/>
            </a:lvl1pPr>
          </a:lstStyle>
          <a:p>
            <a:pPr>
              <a:defRPr/>
            </a:pPr>
            <a:fld id="{66BE3948-7209-49CF-9938-29DB12C70287}" type="datetimeFigureOut">
              <a:rPr lang="nl-BE"/>
              <a:pPr>
                <a:defRPr/>
              </a:pPr>
              <a:t>25/06/2013</a:t>
            </a:fld>
            <a:endParaRPr lang="nl-BE" dirty="0"/>
          </a:p>
        </p:txBody>
      </p:sp>
      <p:sp>
        <p:nvSpPr>
          <p:cNvPr id="7" name="Tijdelijke aanduiding voor voettekst 3"/>
          <p:cNvSpPr>
            <a:spLocks noGrp="1"/>
          </p:cNvSpPr>
          <p:nvPr>
            <p:ph type="ftr" sz="quarter" idx="11"/>
          </p:nvPr>
        </p:nvSpPr>
        <p:spPr/>
        <p:txBody>
          <a:bodyPr/>
          <a:lstStyle>
            <a:lvl1pPr>
              <a:defRPr/>
            </a:lvl1pPr>
          </a:lstStyle>
          <a:p>
            <a:pPr>
              <a:defRPr/>
            </a:pPr>
            <a:endParaRPr lang="nl-BE"/>
          </a:p>
        </p:txBody>
      </p:sp>
      <p:sp>
        <p:nvSpPr>
          <p:cNvPr id="8" name="Tijdelijke aanduiding voor dianummer 4"/>
          <p:cNvSpPr>
            <a:spLocks noGrp="1"/>
          </p:cNvSpPr>
          <p:nvPr>
            <p:ph type="sldNum" sz="quarter" idx="12"/>
          </p:nvPr>
        </p:nvSpPr>
        <p:spPr/>
        <p:txBody>
          <a:bodyPr/>
          <a:lstStyle>
            <a:lvl1pPr>
              <a:defRPr/>
            </a:lvl1pPr>
          </a:lstStyle>
          <a:p>
            <a:pPr>
              <a:defRPr/>
            </a:pPr>
            <a:fld id="{C6D71C22-8B13-4280-AF93-9DD36B9A3B82}" type="slidenum">
              <a:rPr lang="nl-BE"/>
              <a:pPr>
                <a:defRPr/>
              </a:pPr>
              <a:t>‹#›</a:t>
            </a:fld>
            <a:endParaRPr lang="nl-BE" dirty="0"/>
          </a:p>
        </p:txBody>
      </p:sp>
    </p:spTree>
    <p:extLst>
      <p:ext uri="{BB962C8B-B14F-4D97-AF65-F5344CB8AC3E}">
        <p14:creationId xmlns:p14="http://schemas.microsoft.com/office/powerpoint/2010/main" val="25439248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Sectiekop">
    <p:spTree>
      <p:nvGrpSpPr>
        <p:cNvPr id="1" name=""/>
        <p:cNvGrpSpPr/>
        <p:nvPr/>
      </p:nvGrpSpPr>
      <p:grpSpPr>
        <a:xfrm>
          <a:off x="0" y="0"/>
          <a:ext cx="0" cy="0"/>
          <a:chOff x="0" y="0"/>
          <a:chExt cx="0" cy="0"/>
        </a:xfrm>
      </p:grpSpPr>
      <p:sp>
        <p:nvSpPr>
          <p:cNvPr id="4" name="Rechthoek 12"/>
          <p:cNvSpPr/>
          <p:nvPr userDrawn="1"/>
        </p:nvSpPr>
        <p:spPr>
          <a:xfrm>
            <a:off x="0" y="0"/>
            <a:ext cx="9144000" cy="6408738"/>
          </a:xfrm>
          <a:prstGeom prst="rect">
            <a:avLst/>
          </a:prstGeom>
          <a:gradFill flip="none" rotWithShape="1">
            <a:gsLst>
              <a:gs pos="100000">
                <a:srgbClr val="116E8A"/>
              </a:gs>
              <a:gs pos="100000">
                <a:srgbClr val="116E8A"/>
              </a:gs>
              <a:gs pos="100000">
                <a:srgbClr val="116E8A"/>
              </a:gs>
              <a:gs pos="100000">
                <a:srgbClr val="116E8A"/>
              </a:gs>
              <a:gs pos="100000">
                <a:srgbClr val="177E9D"/>
              </a:gs>
              <a:gs pos="100000">
                <a:srgbClr val="116E8A"/>
              </a:gs>
              <a:gs pos="100000">
                <a:schemeClr val="accent1">
                  <a:tint val="44500"/>
                  <a:satMod val="160000"/>
                </a:schemeClr>
              </a:gs>
              <a:gs pos="0">
                <a:srgbClr val="1D8DB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nl-BE"/>
          </a:p>
        </p:txBody>
      </p:sp>
      <p:pic>
        <p:nvPicPr>
          <p:cNvPr id="5" name="Afbeelding 1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361238" y="6011863"/>
            <a:ext cx="1512887"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Afbeelding 3"/>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3203575"/>
            <a:ext cx="3300413" cy="320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el 1"/>
          <p:cNvSpPr>
            <a:spLocks noGrp="1"/>
          </p:cNvSpPr>
          <p:nvPr>
            <p:ph type="ctrTitle"/>
          </p:nvPr>
        </p:nvSpPr>
        <p:spPr>
          <a:xfrm>
            <a:off x="3780000" y="2304000"/>
            <a:ext cx="5094000" cy="1800200"/>
          </a:xfrm>
        </p:spPr>
        <p:txBody>
          <a:bodyPr>
            <a:noAutofit/>
          </a:bodyPr>
          <a:lstStyle>
            <a:lvl1pPr>
              <a:defRPr sz="4000">
                <a:solidFill>
                  <a:schemeClr val="bg1"/>
                </a:solidFill>
              </a:defRPr>
            </a:lvl1pPr>
          </a:lstStyle>
          <a:p>
            <a:r>
              <a:rPr lang="fr-FR" dirty="0" smtClean="0"/>
              <a:t>Cliquez pour modifier le style du titre</a:t>
            </a:r>
            <a:endParaRPr lang="nl-BE" dirty="0"/>
          </a:p>
        </p:txBody>
      </p:sp>
      <p:sp>
        <p:nvSpPr>
          <p:cNvPr id="10" name="Ondertitel 2"/>
          <p:cNvSpPr>
            <a:spLocks noGrp="1"/>
          </p:cNvSpPr>
          <p:nvPr>
            <p:ph type="subTitle" idx="1"/>
          </p:nvPr>
        </p:nvSpPr>
        <p:spPr>
          <a:xfrm>
            <a:off x="3780000" y="4419108"/>
            <a:ext cx="5094000" cy="1080000"/>
          </a:xfrm>
        </p:spPr>
        <p:txBody>
          <a:bodyPr/>
          <a:lstStyle>
            <a:lvl1pPr marL="0" indent="0" algn="l">
              <a:spcBef>
                <a:spcPts val="0"/>
              </a:spcBef>
              <a:buNone/>
              <a:defRPr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smtClean="0"/>
              <a:t>Cliquez pour modifier le style des sous-titres du masque</a:t>
            </a:r>
            <a:endParaRPr lang="nl-BE" dirty="0"/>
          </a:p>
        </p:txBody>
      </p:sp>
    </p:spTree>
    <p:extLst>
      <p:ext uri="{BB962C8B-B14F-4D97-AF65-F5344CB8AC3E}">
        <p14:creationId xmlns:p14="http://schemas.microsoft.com/office/powerpoint/2010/main" val="20782085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baseline="0">
                <a:solidFill>
                  <a:srgbClr val="52BDEC"/>
                </a:solidFill>
              </a:defRPr>
            </a:lvl1pPr>
          </a:lstStyle>
          <a:p>
            <a:r>
              <a:rPr lang="fr-FR" dirty="0" smtClean="0"/>
              <a:t>Cliquez pour modifier le style du titre</a:t>
            </a:r>
            <a:endParaRPr lang="nl-BE" dirty="0"/>
          </a:p>
        </p:txBody>
      </p:sp>
      <p:sp>
        <p:nvSpPr>
          <p:cNvPr id="3" name="Tijdelijke aanduiding voor inhoud 2"/>
          <p:cNvSpPr>
            <a:spLocks noGrp="1"/>
          </p:cNvSpPr>
          <p:nvPr>
            <p:ph sz="half" idx="1"/>
          </p:nvPr>
        </p:nvSpPr>
        <p:spPr>
          <a:xfrm>
            <a:off x="540000" y="1350000"/>
            <a:ext cx="4038600" cy="4428000"/>
          </a:xfrm>
        </p:spPr>
        <p:txBody>
          <a:bodyPr/>
          <a:lstStyle>
            <a:lvl1pPr>
              <a:defRPr sz="2400"/>
            </a:lvl1pPr>
            <a:lvl2pPr>
              <a:defRPr sz="2400"/>
            </a:lvl2pPr>
            <a:lvl3pPr>
              <a:defRPr sz="2000"/>
            </a:lvl3pPr>
            <a:lvl4pPr>
              <a:defRPr sz="1600"/>
            </a:lvl4pPr>
            <a:lvl5pPr marL="1435100" indent="-228600">
              <a:buFont typeface="Arial" pitchFamily="34" charset="0"/>
              <a:buChar char="-"/>
              <a:defRPr sz="1600">
                <a:solidFill>
                  <a:srgbClr val="00407A"/>
                </a:solidFill>
              </a:defRPr>
            </a:lvl5pPr>
            <a:lvl6pPr>
              <a:defRPr sz="1800"/>
            </a:lvl6pPr>
            <a:lvl7pPr>
              <a:defRPr sz="1800"/>
            </a:lvl7pPr>
            <a:lvl8pPr>
              <a:defRPr sz="1800"/>
            </a:lvl8pPr>
            <a:lvl9pPr>
              <a:defRPr sz="1800"/>
            </a:lvl9p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nl-BE" dirty="0"/>
          </a:p>
        </p:txBody>
      </p:sp>
      <p:sp>
        <p:nvSpPr>
          <p:cNvPr id="4" name="Tijdelijke aanduiding voor inhoud 3"/>
          <p:cNvSpPr>
            <a:spLocks noGrp="1"/>
          </p:cNvSpPr>
          <p:nvPr>
            <p:ph sz="half" idx="2"/>
          </p:nvPr>
        </p:nvSpPr>
        <p:spPr>
          <a:xfrm>
            <a:off x="4835400" y="1350000"/>
            <a:ext cx="4038600" cy="4428000"/>
          </a:xfrm>
        </p:spPr>
        <p:txBody>
          <a:bodyPr/>
          <a:lstStyle>
            <a:lvl1pPr>
              <a:defRPr sz="2400"/>
            </a:lvl1pPr>
            <a:lvl2pPr>
              <a:defRPr sz="2400"/>
            </a:lvl2pPr>
            <a:lvl3pPr>
              <a:defRPr sz="2000"/>
            </a:lvl3pPr>
            <a:lvl4pPr>
              <a:defRPr sz="1800"/>
            </a:lvl4pPr>
            <a:lvl5pPr marL="1435100" indent="-228600">
              <a:buFont typeface="Arial" pitchFamily="34" charset="0"/>
              <a:buChar char="-"/>
              <a:defRPr sz="1600">
                <a:solidFill>
                  <a:srgbClr val="00407A"/>
                </a:solidFill>
              </a:defRPr>
            </a:lvl5pPr>
            <a:lvl6pPr>
              <a:defRPr sz="1800"/>
            </a:lvl6pPr>
            <a:lvl7pPr>
              <a:defRPr sz="1800"/>
            </a:lvl7pPr>
            <a:lvl8pPr>
              <a:defRPr sz="1800"/>
            </a:lvl8pPr>
            <a:lvl9pPr>
              <a:defRPr sz="1800"/>
            </a:lvl9p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nl-BE" dirty="0"/>
          </a:p>
        </p:txBody>
      </p:sp>
      <p:sp>
        <p:nvSpPr>
          <p:cNvPr id="5" name="Tijdelijke aanduiding voor datum 3"/>
          <p:cNvSpPr>
            <a:spLocks noGrp="1"/>
          </p:cNvSpPr>
          <p:nvPr>
            <p:ph type="dt" sz="half" idx="10"/>
          </p:nvPr>
        </p:nvSpPr>
        <p:spPr/>
        <p:txBody>
          <a:bodyPr/>
          <a:lstStyle>
            <a:lvl1pPr>
              <a:defRPr/>
            </a:lvl1pPr>
          </a:lstStyle>
          <a:p>
            <a:pPr>
              <a:defRPr/>
            </a:pPr>
            <a:fld id="{C5708072-B6AC-4B64-952A-E13533016252}" type="datetimeFigureOut">
              <a:rPr lang="nl-BE"/>
              <a:pPr>
                <a:defRPr/>
              </a:pPr>
              <a:t>25/06/2013</a:t>
            </a:fld>
            <a:endParaRPr lang="nl-BE" dirty="0"/>
          </a:p>
        </p:txBody>
      </p:sp>
      <p:sp>
        <p:nvSpPr>
          <p:cNvPr id="6" name="Tijdelijke aanduiding voor voettekst 4"/>
          <p:cNvSpPr>
            <a:spLocks noGrp="1"/>
          </p:cNvSpPr>
          <p:nvPr>
            <p:ph type="ftr" sz="quarter" idx="11"/>
          </p:nvPr>
        </p:nvSpPr>
        <p:spPr/>
        <p:txBody>
          <a:bodyPr/>
          <a:lstStyle>
            <a:lvl1pPr>
              <a:defRPr/>
            </a:lvl1pPr>
          </a:lstStyle>
          <a:p>
            <a:pPr>
              <a:defRPr/>
            </a:pPr>
            <a:endParaRPr lang="nl-BE"/>
          </a:p>
        </p:txBody>
      </p:sp>
      <p:sp>
        <p:nvSpPr>
          <p:cNvPr id="7" name="Tijdelijke aanduiding voor dianummer 5"/>
          <p:cNvSpPr>
            <a:spLocks noGrp="1"/>
          </p:cNvSpPr>
          <p:nvPr>
            <p:ph type="sldNum" sz="quarter" idx="12"/>
          </p:nvPr>
        </p:nvSpPr>
        <p:spPr/>
        <p:txBody>
          <a:bodyPr/>
          <a:lstStyle>
            <a:lvl1pPr>
              <a:defRPr/>
            </a:lvl1pPr>
          </a:lstStyle>
          <a:p>
            <a:pPr>
              <a:defRPr/>
            </a:pPr>
            <a:fld id="{A042223C-7921-42F8-9B07-599F93DDE176}" type="slidenum">
              <a:rPr lang="nl-BE"/>
              <a:pPr>
                <a:defRPr/>
              </a:pPr>
              <a:t>‹#›</a:t>
            </a:fld>
            <a:endParaRPr lang="nl-BE" dirty="0"/>
          </a:p>
        </p:txBody>
      </p:sp>
    </p:spTree>
    <p:extLst>
      <p:ext uri="{BB962C8B-B14F-4D97-AF65-F5344CB8AC3E}">
        <p14:creationId xmlns:p14="http://schemas.microsoft.com/office/powerpoint/2010/main" val="24820342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fr-FR" dirty="0" smtClean="0"/>
              <a:t>Cliquez pour modifier le style du titre</a:t>
            </a:r>
            <a:endParaRPr lang="nl-BE" dirty="0"/>
          </a:p>
        </p:txBody>
      </p:sp>
      <p:sp>
        <p:nvSpPr>
          <p:cNvPr id="3" name="Tijdelijke aanduiding voor tekst 2"/>
          <p:cNvSpPr>
            <a:spLocks noGrp="1"/>
          </p:cNvSpPr>
          <p:nvPr>
            <p:ph type="body" idx="1"/>
          </p:nvPr>
        </p:nvSpPr>
        <p:spPr>
          <a:xfrm>
            <a:off x="540000" y="1350000"/>
            <a:ext cx="4040188" cy="639762"/>
          </a:xfrm>
        </p:spPr>
        <p:txBody>
          <a:bodyPr anchor="b"/>
          <a:lstStyle>
            <a:lvl1pPr marL="0" indent="0">
              <a:buNone/>
              <a:defRPr sz="2400" b="1">
                <a:solidFill>
                  <a:srgbClr val="00407A"/>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dirty="0" smtClean="0"/>
              <a:t>Cliquez pour modifier les styles du texte du masque</a:t>
            </a:r>
          </a:p>
        </p:txBody>
      </p:sp>
      <p:sp>
        <p:nvSpPr>
          <p:cNvPr id="4" name="Tijdelijke aanduiding voor inhoud 3"/>
          <p:cNvSpPr>
            <a:spLocks noGrp="1"/>
          </p:cNvSpPr>
          <p:nvPr>
            <p:ph sz="half" idx="2"/>
          </p:nvPr>
        </p:nvSpPr>
        <p:spPr>
          <a:xfrm>
            <a:off x="540000" y="1991922"/>
            <a:ext cx="4040188" cy="3798000"/>
          </a:xfrm>
        </p:spPr>
        <p:txBody>
          <a:bodyPr/>
          <a:lstStyle>
            <a:lvl1pPr>
              <a:defRPr sz="2400"/>
            </a:lvl1pPr>
            <a:lvl2pPr>
              <a:defRPr sz="2000"/>
            </a:lvl2pPr>
            <a:lvl3pPr>
              <a:defRPr sz="2000"/>
            </a:lvl3pPr>
            <a:lvl4pPr>
              <a:defRPr sz="1600"/>
            </a:lvl4pPr>
            <a:lvl5pPr marL="1435100" indent="-180000">
              <a:buFont typeface="Arial" pitchFamily="34" charset="0"/>
              <a:buChar char="-"/>
              <a:defRPr sz="1600">
                <a:solidFill>
                  <a:srgbClr val="00407A"/>
                </a:solidFill>
              </a:defRPr>
            </a:lvl5pPr>
            <a:lvl6pPr>
              <a:defRPr sz="1600"/>
            </a:lvl6pPr>
            <a:lvl7pPr>
              <a:defRPr sz="1600"/>
            </a:lvl7pPr>
            <a:lvl8pPr>
              <a:defRPr sz="1600"/>
            </a:lvl8pPr>
            <a:lvl9pPr>
              <a:defRPr sz="1600"/>
            </a:lvl9p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nl-BE" dirty="0"/>
          </a:p>
        </p:txBody>
      </p:sp>
      <p:sp>
        <p:nvSpPr>
          <p:cNvPr id="5" name="Tijdelijke aanduiding voor tekst 4"/>
          <p:cNvSpPr>
            <a:spLocks noGrp="1"/>
          </p:cNvSpPr>
          <p:nvPr>
            <p:ph type="body" sz="quarter" idx="3"/>
          </p:nvPr>
        </p:nvSpPr>
        <p:spPr>
          <a:xfrm>
            <a:off x="4824000" y="1350000"/>
            <a:ext cx="403920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dirty="0" smtClean="0"/>
              <a:t>Cliquez pour modifier les styles du texte du masque</a:t>
            </a:r>
          </a:p>
        </p:txBody>
      </p:sp>
      <p:sp>
        <p:nvSpPr>
          <p:cNvPr id="6" name="Tijdelijke aanduiding voor inhoud 5"/>
          <p:cNvSpPr>
            <a:spLocks noGrp="1"/>
          </p:cNvSpPr>
          <p:nvPr>
            <p:ph sz="quarter" idx="4"/>
          </p:nvPr>
        </p:nvSpPr>
        <p:spPr>
          <a:xfrm>
            <a:off x="4824000" y="1991922"/>
            <a:ext cx="4039200" cy="3798000"/>
          </a:xfrm>
        </p:spPr>
        <p:txBody>
          <a:bodyPr/>
          <a:lstStyle>
            <a:lvl1pPr>
              <a:defRPr sz="2400"/>
            </a:lvl1pPr>
            <a:lvl2pPr>
              <a:defRPr sz="2000"/>
            </a:lvl2pPr>
            <a:lvl3pPr>
              <a:defRPr sz="2000"/>
            </a:lvl3pPr>
            <a:lvl4pPr>
              <a:defRPr sz="1600"/>
            </a:lvl4pPr>
            <a:lvl5pPr marL="1584325" indent="-285750">
              <a:buFont typeface="Arial" pitchFamily="34" charset="0"/>
              <a:buChar char="-"/>
              <a:defRPr lang="nl-BE" sz="1600" kern="1200" dirty="0">
                <a:solidFill>
                  <a:srgbClr val="00407A"/>
                </a:solidFill>
                <a:latin typeface="Arial" pitchFamily="34" charset="0"/>
                <a:ea typeface="+mn-ea"/>
                <a:cs typeface="Arial" pitchFamily="34" charset="0"/>
              </a:defRPr>
            </a:lvl5pPr>
            <a:lvl6pPr>
              <a:defRPr sz="1600"/>
            </a:lvl6pPr>
            <a:lvl7pPr>
              <a:defRPr sz="1600"/>
            </a:lvl7pPr>
            <a:lvl8pPr>
              <a:defRPr sz="1600"/>
            </a:lvl8pPr>
            <a:lvl9pPr>
              <a:defRPr sz="1600"/>
            </a:lvl9p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nl-BE" dirty="0"/>
          </a:p>
        </p:txBody>
      </p:sp>
      <p:sp>
        <p:nvSpPr>
          <p:cNvPr id="7" name="Tijdelijke aanduiding voor datum 3"/>
          <p:cNvSpPr>
            <a:spLocks noGrp="1"/>
          </p:cNvSpPr>
          <p:nvPr>
            <p:ph type="dt" sz="half" idx="10"/>
          </p:nvPr>
        </p:nvSpPr>
        <p:spPr/>
        <p:txBody>
          <a:bodyPr/>
          <a:lstStyle>
            <a:lvl1pPr>
              <a:defRPr/>
            </a:lvl1pPr>
          </a:lstStyle>
          <a:p>
            <a:pPr>
              <a:defRPr/>
            </a:pPr>
            <a:fld id="{8C0309D6-C400-4B38-BDBA-EA98C79A772E}" type="datetimeFigureOut">
              <a:rPr lang="nl-BE"/>
              <a:pPr>
                <a:defRPr/>
              </a:pPr>
              <a:t>25/06/2013</a:t>
            </a:fld>
            <a:endParaRPr lang="nl-BE" dirty="0"/>
          </a:p>
        </p:txBody>
      </p:sp>
      <p:sp>
        <p:nvSpPr>
          <p:cNvPr id="8" name="Tijdelijke aanduiding voor voettekst 4"/>
          <p:cNvSpPr>
            <a:spLocks noGrp="1"/>
          </p:cNvSpPr>
          <p:nvPr>
            <p:ph type="ftr" sz="quarter" idx="11"/>
          </p:nvPr>
        </p:nvSpPr>
        <p:spPr/>
        <p:txBody>
          <a:bodyPr/>
          <a:lstStyle>
            <a:lvl1pPr>
              <a:defRPr/>
            </a:lvl1pPr>
          </a:lstStyle>
          <a:p>
            <a:pPr>
              <a:defRPr/>
            </a:pPr>
            <a:endParaRPr lang="nl-BE"/>
          </a:p>
        </p:txBody>
      </p:sp>
      <p:sp>
        <p:nvSpPr>
          <p:cNvPr id="9" name="Tijdelijke aanduiding voor dianummer 5"/>
          <p:cNvSpPr>
            <a:spLocks noGrp="1"/>
          </p:cNvSpPr>
          <p:nvPr>
            <p:ph type="sldNum" sz="quarter" idx="12"/>
          </p:nvPr>
        </p:nvSpPr>
        <p:spPr/>
        <p:txBody>
          <a:bodyPr/>
          <a:lstStyle>
            <a:lvl1pPr>
              <a:defRPr/>
            </a:lvl1pPr>
          </a:lstStyle>
          <a:p>
            <a:pPr>
              <a:defRPr/>
            </a:pPr>
            <a:fld id="{47023FA2-9283-484C-A1FC-9652E3460CE6}" type="slidenum">
              <a:rPr lang="nl-BE"/>
              <a:pPr>
                <a:defRPr/>
              </a:pPr>
              <a:t>‹#›</a:t>
            </a:fld>
            <a:endParaRPr lang="nl-BE" dirty="0"/>
          </a:p>
        </p:txBody>
      </p:sp>
    </p:spTree>
    <p:extLst>
      <p:ext uri="{BB962C8B-B14F-4D97-AF65-F5344CB8AC3E}">
        <p14:creationId xmlns:p14="http://schemas.microsoft.com/office/powerpoint/2010/main" val="17785950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fr-FR" dirty="0" smtClean="0"/>
              <a:t>Cliquez pour modifier le style du titre</a:t>
            </a:r>
            <a:endParaRPr lang="nl-BE" dirty="0"/>
          </a:p>
        </p:txBody>
      </p:sp>
      <p:sp>
        <p:nvSpPr>
          <p:cNvPr id="3" name="Tijdelijke aanduiding voor datum 3"/>
          <p:cNvSpPr>
            <a:spLocks noGrp="1"/>
          </p:cNvSpPr>
          <p:nvPr>
            <p:ph type="dt" sz="half" idx="10"/>
          </p:nvPr>
        </p:nvSpPr>
        <p:spPr/>
        <p:txBody>
          <a:bodyPr/>
          <a:lstStyle>
            <a:lvl1pPr>
              <a:defRPr/>
            </a:lvl1pPr>
          </a:lstStyle>
          <a:p>
            <a:pPr>
              <a:defRPr/>
            </a:pPr>
            <a:fld id="{12A125CE-B26B-45B5-83F7-A4AE42B9ECDD}" type="datetimeFigureOut">
              <a:rPr lang="nl-BE"/>
              <a:pPr>
                <a:defRPr/>
              </a:pPr>
              <a:t>25/06/2013</a:t>
            </a:fld>
            <a:endParaRPr lang="nl-BE" dirty="0"/>
          </a:p>
        </p:txBody>
      </p:sp>
      <p:sp>
        <p:nvSpPr>
          <p:cNvPr id="4" name="Tijdelijke aanduiding voor voettekst 4"/>
          <p:cNvSpPr>
            <a:spLocks noGrp="1"/>
          </p:cNvSpPr>
          <p:nvPr>
            <p:ph type="ftr" sz="quarter" idx="11"/>
          </p:nvPr>
        </p:nvSpPr>
        <p:spPr/>
        <p:txBody>
          <a:bodyPr/>
          <a:lstStyle>
            <a:lvl1pPr>
              <a:defRPr/>
            </a:lvl1pPr>
          </a:lstStyle>
          <a:p>
            <a:pPr>
              <a:defRPr/>
            </a:pPr>
            <a:endParaRPr lang="nl-BE"/>
          </a:p>
        </p:txBody>
      </p:sp>
      <p:sp>
        <p:nvSpPr>
          <p:cNvPr id="5" name="Tijdelijke aanduiding voor dianummer 5"/>
          <p:cNvSpPr>
            <a:spLocks noGrp="1"/>
          </p:cNvSpPr>
          <p:nvPr>
            <p:ph type="sldNum" sz="quarter" idx="12"/>
          </p:nvPr>
        </p:nvSpPr>
        <p:spPr/>
        <p:txBody>
          <a:bodyPr/>
          <a:lstStyle>
            <a:lvl1pPr>
              <a:defRPr/>
            </a:lvl1pPr>
          </a:lstStyle>
          <a:p>
            <a:pPr>
              <a:defRPr/>
            </a:pPr>
            <a:fld id="{E3E30AE7-5C15-4F6B-9102-50A7D2C2C773}" type="slidenum">
              <a:rPr lang="nl-BE"/>
              <a:pPr>
                <a:defRPr/>
              </a:pPr>
              <a:t>‹#›</a:t>
            </a:fld>
            <a:endParaRPr lang="nl-BE" dirty="0"/>
          </a:p>
        </p:txBody>
      </p:sp>
    </p:spTree>
    <p:extLst>
      <p:ext uri="{BB962C8B-B14F-4D97-AF65-F5344CB8AC3E}">
        <p14:creationId xmlns:p14="http://schemas.microsoft.com/office/powerpoint/2010/main" val="34084097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3"/>
          <p:cNvSpPr>
            <a:spLocks noGrp="1"/>
          </p:cNvSpPr>
          <p:nvPr>
            <p:ph type="dt" sz="half" idx="10"/>
          </p:nvPr>
        </p:nvSpPr>
        <p:spPr/>
        <p:txBody>
          <a:bodyPr/>
          <a:lstStyle>
            <a:lvl1pPr>
              <a:defRPr/>
            </a:lvl1pPr>
          </a:lstStyle>
          <a:p>
            <a:pPr>
              <a:defRPr/>
            </a:pPr>
            <a:fld id="{CE3C685C-6586-4DF5-8694-9D096C72DCC9}" type="datetimeFigureOut">
              <a:rPr lang="nl-BE"/>
              <a:pPr>
                <a:defRPr/>
              </a:pPr>
              <a:t>25/06/2013</a:t>
            </a:fld>
            <a:endParaRPr lang="nl-BE" dirty="0"/>
          </a:p>
        </p:txBody>
      </p:sp>
      <p:sp>
        <p:nvSpPr>
          <p:cNvPr id="3" name="Tijdelijke aanduiding voor voettekst 4"/>
          <p:cNvSpPr>
            <a:spLocks noGrp="1"/>
          </p:cNvSpPr>
          <p:nvPr>
            <p:ph type="ftr" sz="quarter" idx="11"/>
          </p:nvPr>
        </p:nvSpPr>
        <p:spPr/>
        <p:txBody>
          <a:bodyPr/>
          <a:lstStyle>
            <a:lvl1pPr>
              <a:defRPr/>
            </a:lvl1pPr>
          </a:lstStyle>
          <a:p>
            <a:pPr>
              <a:defRPr/>
            </a:pPr>
            <a:endParaRPr lang="nl-BE"/>
          </a:p>
        </p:txBody>
      </p:sp>
      <p:sp>
        <p:nvSpPr>
          <p:cNvPr id="4" name="Tijdelijke aanduiding voor dianummer 5"/>
          <p:cNvSpPr>
            <a:spLocks noGrp="1"/>
          </p:cNvSpPr>
          <p:nvPr>
            <p:ph type="sldNum" sz="quarter" idx="12"/>
          </p:nvPr>
        </p:nvSpPr>
        <p:spPr/>
        <p:txBody>
          <a:bodyPr/>
          <a:lstStyle>
            <a:lvl1pPr>
              <a:defRPr/>
            </a:lvl1pPr>
          </a:lstStyle>
          <a:p>
            <a:pPr>
              <a:defRPr/>
            </a:pPr>
            <a:fld id="{AE0B68CB-5791-4B9B-93D6-0C110E1E348B}" type="slidenum">
              <a:rPr lang="nl-BE"/>
              <a:pPr>
                <a:defRPr/>
              </a:pPr>
              <a:t>‹#›</a:t>
            </a:fld>
            <a:endParaRPr lang="nl-BE" dirty="0"/>
          </a:p>
        </p:txBody>
      </p:sp>
    </p:spTree>
    <p:extLst>
      <p:ext uri="{BB962C8B-B14F-4D97-AF65-F5344CB8AC3E}">
        <p14:creationId xmlns:p14="http://schemas.microsoft.com/office/powerpoint/2010/main" val="3071275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540000" y="540000"/>
            <a:ext cx="3008313" cy="895100"/>
          </a:xfrm>
        </p:spPr>
        <p:txBody>
          <a:bodyPr anchor="t"/>
          <a:lstStyle>
            <a:lvl1pPr algn="l">
              <a:defRPr sz="2000" b="1"/>
            </a:lvl1pPr>
          </a:lstStyle>
          <a:p>
            <a:r>
              <a:rPr lang="fr-FR" dirty="0" smtClean="0"/>
              <a:t>Cliquez pour modifier le style du titre</a:t>
            </a:r>
            <a:endParaRPr lang="nl-BE" dirty="0"/>
          </a:p>
        </p:txBody>
      </p:sp>
      <p:sp>
        <p:nvSpPr>
          <p:cNvPr id="3" name="Tijdelijke aanduiding voor inhoud 2"/>
          <p:cNvSpPr>
            <a:spLocks noGrp="1"/>
          </p:cNvSpPr>
          <p:nvPr>
            <p:ph idx="1"/>
          </p:nvPr>
        </p:nvSpPr>
        <p:spPr>
          <a:xfrm>
            <a:off x="3761909" y="540000"/>
            <a:ext cx="5105139" cy="5256000"/>
          </a:xfrm>
        </p:spPr>
        <p:txBody>
          <a:bodyPr/>
          <a:lstStyle>
            <a:lvl1pPr>
              <a:defRPr sz="2400"/>
            </a:lvl1pPr>
            <a:lvl2pPr>
              <a:defRPr sz="2400"/>
            </a:lvl2pPr>
            <a:lvl3pPr>
              <a:defRPr sz="2000"/>
            </a:lvl3pPr>
            <a:lvl4pPr>
              <a:defRPr sz="1600"/>
            </a:lvl4pPr>
            <a:lvl5pPr marL="1435100" indent="-228600">
              <a:buFont typeface="Arial" pitchFamily="34" charset="0"/>
              <a:buChar char="-"/>
              <a:tabLst/>
              <a:defRPr sz="1600">
                <a:solidFill>
                  <a:srgbClr val="00407A"/>
                </a:solidFill>
              </a:defRPr>
            </a:lvl5pPr>
            <a:lvl6pPr>
              <a:defRPr sz="2000"/>
            </a:lvl6pPr>
            <a:lvl7pPr>
              <a:defRPr sz="2000"/>
            </a:lvl7pPr>
            <a:lvl8pPr>
              <a:defRPr sz="2000"/>
            </a:lvl8pPr>
            <a:lvl9pPr>
              <a:defRPr sz="2000"/>
            </a:lvl9p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nl-BE" dirty="0"/>
          </a:p>
        </p:txBody>
      </p:sp>
      <p:sp>
        <p:nvSpPr>
          <p:cNvPr id="4" name="Tijdelijke aanduiding voor tekst 3"/>
          <p:cNvSpPr>
            <a:spLocks noGrp="1"/>
          </p:cNvSpPr>
          <p:nvPr>
            <p:ph type="body" sz="half" idx="2"/>
          </p:nvPr>
        </p:nvSpPr>
        <p:spPr>
          <a:xfrm>
            <a:off x="539552" y="1435101"/>
            <a:ext cx="3008313" cy="4356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dirty="0" smtClean="0"/>
              <a:t>Cliquez pour modifier les styles du texte du masque</a:t>
            </a:r>
          </a:p>
        </p:txBody>
      </p:sp>
      <p:sp>
        <p:nvSpPr>
          <p:cNvPr id="5" name="Tijdelijke aanduiding voor datum 3"/>
          <p:cNvSpPr>
            <a:spLocks noGrp="1"/>
          </p:cNvSpPr>
          <p:nvPr>
            <p:ph type="dt" sz="half" idx="10"/>
          </p:nvPr>
        </p:nvSpPr>
        <p:spPr/>
        <p:txBody>
          <a:bodyPr/>
          <a:lstStyle>
            <a:lvl1pPr>
              <a:defRPr/>
            </a:lvl1pPr>
          </a:lstStyle>
          <a:p>
            <a:pPr>
              <a:defRPr/>
            </a:pPr>
            <a:fld id="{4D3B6709-54BE-4124-97FD-8FD8E32D9792}" type="datetimeFigureOut">
              <a:rPr lang="nl-BE"/>
              <a:pPr>
                <a:defRPr/>
              </a:pPr>
              <a:t>25/06/2013</a:t>
            </a:fld>
            <a:endParaRPr lang="nl-BE" dirty="0"/>
          </a:p>
        </p:txBody>
      </p:sp>
      <p:sp>
        <p:nvSpPr>
          <p:cNvPr id="6" name="Tijdelijke aanduiding voor voettekst 4"/>
          <p:cNvSpPr>
            <a:spLocks noGrp="1"/>
          </p:cNvSpPr>
          <p:nvPr>
            <p:ph type="ftr" sz="quarter" idx="11"/>
          </p:nvPr>
        </p:nvSpPr>
        <p:spPr/>
        <p:txBody>
          <a:bodyPr/>
          <a:lstStyle>
            <a:lvl1pPr>
              <a:defRPr/>
            </a:lvl1pPr>
          </a:lstStyle>
          <a:p>
            <a:pPr>
              <a:defRPr/>
            </a:pPr>
            <a:endParaRPr lang="nl-BE"/>
          </a:p>
        </p:txBody>
      </p:sp>
      <p:sp>
        <p:nvSpPr>
          <p:cNvPr id="7" name="Tijdelijke aanduiding voor dianummer 5"/>
          <p:cNvSpPr>
            <a:spLocks noGrp="1"/>
          </p:cNvSpPr>
          <p:nvPr>
            <p:ph type="sldNum" sz="quarter" idx="12"/>
          </p:nvPr>
        </p:nvSpPr>
        <p:spPr/>
        <p:txBody>
          <a:bodyPr/>
          <a:lstStyle>
            <a:lvl1pPr>
              <a:defRPr/>
            </a:lvl1pPr>
          </a:lstStyle>
          <a:p>
            <a:pPr>
              <a:defRPr/>
            </a:pPr>
            <a:fld id="{4638915B-9A59-437E-A698-2137C7DBD1C5}" type="slidenum">
              <a:rPr lang="nl-BE"/>
              <a:pPr>
                <a:defRPr/>
              </a:pPr>
              <a:t>‹#›</a:t>
            </a:fld>
            <a:endParaRPr lang="nl-BE" dirty="0"/>
          </a:p>
        </p:txBody>
      </p:sp>
    </p:spTree>
    <p:extLst>
      <p:ext uri="{BB962C8B-B14F-4D97-AF65-F5344CB8AC3E}">
        <p14:creationId xmlns:p14="http://schemas.microsoft.com/office/powerpoint/2010/main" val="16372363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540000" y="4788000"/>
            <a:ext cx="8334000" cy="540000"/>
          </a:xfrm>
        </p:spPr>
        <p:txBody>
          <a:bodyPr anchor="t">
            <a:noAutofit/>
          </a:bodyPr>
          <a:lstStyle>
            <a:lvl1pPr algn="l">
              <a:defRPr sz="2000" b="1"/>
            </a:lvl1pPr>
          </a:lstStyle>
          <a:p>
            <a:r>
              <a:rPr lang="fr-FR" dirty="0" smtClean="0"/>
              <a:t>Cliquez pour modifier le style du titre</a:t>
            </a:r>
            <a:endParaRPr lang="nl-BE" dirty="0"/>
          </a:p>
        </p:txBody>
      </p:sp>
      <p:sp>
        <p:nvSpPr>
          <p:cNvPr id="3" name="Tijdelijke aanduiding voor afbeelding 2"/>
          <p:cNvSpPr>
            <a:spLocks noGrp="1"/>
          </p:cNvSpPr>
          <p:nvPr>
            <p:ph type="pic" idx="1"/>
          </p:nvPr>
        </p:nvSpPr>
        <p:spPr>
          <a:xfrm>
            <a:off x="540000" y="540000"/>
            <a:ext cx="8334000" cy="4114800"/>
          </a:xfrm>
        </p:spPr>
        <p:txBody>
          <a:bodyPr rtlCol="0">
            <a:no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nl-NL" noProof="0" smtClean="0"/>
              <a:t>Klik op het pictogram als u een afbeelding wilt toevoegen</a:t>
            </a:r>
            <a:endParaRPr lang="nl-BE" noProof="0" dirty="0"/>
          </a:p>
        </p:txBody>
      </p:sp>
      <p:sp>
        <p:nvSpPr>
          <p:cNvPr id="4" name="Tijdelijke aanduiding voor tekst 3"/>
          <p:cNvSpPr>
            <a:spLocks noGrp="1"/>
          </p:cNvSpPr>
          <p:nvPr>
            <p:ph type="body" sz="half" idx="2"/>
          </p:nvPr>
        </p:nvSpPr>
        <p:spPr>
          <a:xfrm>
            <a:off x="540000" y="5445224"/>
            <a:ext cx="8334000" cy="360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dirty="0" smtClean="0"/>
              <a:t>Cliquez pour modifier les styles du texte du masque</a:t>
            </a:r>
          </a:p>
        </p:txBody>
      </p:sp>
      <p:sp>
        <p:nvSpPr>
          <p:cNvPr id="5" name="Tijdelijke aanduiding voor datum 4"/>
          <p:cNvSpPr>
            <a:spLocks noGrp="1"/>
          </p:cNvSpPr>
          <p:nvPr>
            <p:ph type="dt" sz="half" idx="10"/>
          </p:nvPr>
        </p:nvSpPr>
        <p:spPr>
          <a:xfrm>
            <a:off x="539750" y="6048375"/>
            <a:ext cx="936625" cy="287338"/>
          </a:xfrm>
        </p:spPr>
        <p:txBody>
          <a:bodyPr/>
          <a:lstStyle>
            <a:lvl1pPr>
              <a:defRPr/>
            </a:lvl1pPr>
          </a:lstStyle>
          <a:p>
            <a:pPr>
              <a:defRPr/>
            </a:pPr>
            <a:fld id="{6BCB092D-1DF1-461F-929F-F12D6BA6E3DB}" type="datetimeFigureOut">
              <a:rPr lang="nl-BE"/>
              <a:pPr>
                <a:defRPr/>
              </a:pPr>
              <a:t>25/06/2013</a:t>
            </a:fld>
            <a:endParaRPr lang="nl-BE" dirty="0"/>
          </a:p>
        </p:txBody>
      </p:sp>
      <p:sp>
        <p:nvSpPr>
          <p:cNvPr id="6" name="Tijdelijke aanduiding voor dianummer 6"/>
          <p:cNvSpPr>
            <a:spLocks noGrp="1"/>
          </p:cNvSpPr>
          <p:nvPr>
            <p:ph type="sldNum" sz="quarter" idx="11"/>
          </p:nvPr>
        </p:nvSpPr>
        <p:spPr/>
        <p:txBody>
          <a:bodyPr/>
          <a:lstStyle>
            <a:lvl1pPr>
              <a:defRPr/>
            </a:lvl1pPr>
          </a:lstStyle>
          <a:p>
            <a:pPr>
              <a:defRPr/>
            </a:pPr>
            <a:fld id="{81586CB0-02CD-4CA0-BE06-28A21404E1F0}" type="slidenum">
              <a:rPr lang="nl-BE"/>
              <a:pPr>
                <a:defRPr/>
              </a:pPr>
              <a:t>‹#›</a:t>
            </a:fld>
            <a:endParaRPr lang="nl-BE" dirty="0"/>
          </a:p>
        </p:txBody>
      </p:sp>
      <p:sp>
        <p:nvSpPr>
          <p:cNvPr id="7" name="Tijdelijke aanduiding voor voettekst 3"/>
          <p:cNvSpPr>
            <a:spLocks noGrp="1"/>
          </p:cNvSpPr>
          <p:nvPr>
            <p:ph type="ftr" sz="quarter" idx="12"/>
          </p:nvPr>
        </p:nvSpPr>
        <p:spPr/>
        <p:txBody>
          <a:bodyPr/>
          <a:lstStyle>
            <a:lvl1pPr>
              <a:defRPr/>
            </a:lvl1pPr>
          </a:lstStyle>
          <a:p>
            <a:pPr>
              <a:defRPr/>
            </a:pPr>
            <a:endParaRPr lang="nl-BE"/>
          </a:p>
        </p:txBody>
      </p:sp>
    </p:spTree>
    <p:extLst>
      <p:ext uri="{BB962C8B-B14F-4D97-AF65-F5344CB8AC3E}">
        <p14:creationId xmlns:p14="http://schemas.microsoft.com/office/powerpoint/2010/main" val="2977609222"/>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image" Target="../media/image1.png"/><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image" Target="../media/image7.png"/><Relationship Id="rId5" Type="http://schemas.openxmlformats.org/officeDocument/2006/relationships/slideLayout" Target="../slideLayouts/slideLayout14.xml"/><Relationship Id="rId10" Type="http://schemas.openxmlformats.org/officeDocument/2006/relationships/theme" Target="../theme/theme2.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jdelijke aanduiding voor titel 1"/>
          <p:cNvSpPr>
            <a:spLocks noGrp="1"/>
          </p:cNvSpPr>
          <p:nvPr>
            <p:ph type="title"/>
          </p:nvPr>
        </p:nvSpPr>
        <p:spPr bwMode="auto">
          <a:xfrm>
            <a:off x="539750" y="179388"/>
            <a:ext cx="8334375" cy="900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b" anchorCtr="0" compatLnSpc="1">
            <a:prstTxWarp prst="textNoShape">
              <a:avLst/>
            </a:prstTxWarp>
          </a:bodyPr>
          <a:lstStyle/>
          <a:p>
            <a:pPr lvl="0"/>
            <a:r>
              <a:rPr lang="nl-NL" smtClean="0"/>
              <a:t>Klik en typ de titel</a:t>
            </a:r>
            <a:endParaRPr lang="nl-BE" smtClean="0"/>
          </a:p>
        </p:txBody>
      </p:sp>
      <p:sp>
        <p:nvSpPr>
          <p:cNvPr id="1027" name="Tijdelijke aanduiding voor tekst 2"/>
          <p:cNvSpPr>
            <a:spLocks noGrp="1"/>
          </p:cNvSpPr>
          <p:nvPr>
            <p:ph type="body" idx="1"/>
          </p:nvPr>
        </p:nvSpPr>
        <p:spPr bwMode="auto">
          <a:xfrm>
            <a:off x="539750" y="1349375"/>
            <a:ext cx="8334375" cy="442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nl-NL" smtClean="0"/>
              <a:t>Klik en typ de tekst</a:t>
            </a:r>
          </a:p>
          <a:p>
            <a:pPr lvl="1"/>
            <a:r>
              <a:rPr lang="nl-NL" smtClean="0"/>
              <a:t>Tweede niveau</a:t>
            </a:r>
          </a:p>
          <a:p>
            <a:pPr lvl="2"/>
            <a:r>
              <a:rPr lang="nl-NL" smtClean="0"/>
              <a:t>Derde niveau</a:t>
            </a:r>
          </a:p>
          <a:p>
            <a:pPr lvl="3"/>
            <a:r>
              <a:rPr lang="nl-NL" smtClean="0"/>
              <a:t>Vierde niveau</a:t>
            </a:r>
          </a:p>
          <a:p>
            <a:pPr lvl="4"/>
            <a:r>
              <a:rPr lang="nl-NL" smtClean="0"/>
              <a:t>Vijfde niveau</a:t>
            </a:r>
            <a:endParaRPr lang="nl-BE" smtClean="0"/>
          </a:p>
        </p:txBody>
      </p:sp>
      <p:sp>
        <p:nvSpPr>
          <p:cNvPr id="4" name="Tijdelijke aanduiding voor datum 3"/>
          <p:cNvSpPr>
            <a:spLocks noGrp="1"/>
          </p:cNvSpPr>
          <p:nvPr>
            <p:ph type="dt" sz="half" idx="2"/>
          </p:nvPr>
        </p:nvSpPr>
        <p:spPr>
          <a:xfrm>
            <a:off x="539750" y="6048375"/>
            <a:ext cx="935038" cy="287338"/>
          </a:xfrm>
          <a:prstGeom prst="rect">
            <a:avLst/>
          </a:prstGeom>
        </p:spPr>
        <p:txBody>
          <a:bodyPr vert="horz" lIns="0" tIns="0" rIns="0" bIns="0" rtlCol="0" anchor="t" anchorCtr="0"/>
          <a:lstStyle>
            <a:lvl1pPr algn="l" fontAlgn="auto">
              <a:spcBef>
                <a:spcPts val="0"/>
              </a:spcBef>
              <a:spcAft>
                <a:spcPts val="0"/>
              </a:spcAft>
              <a:defRPr sz="1000" smtClean="0">
                <a:solidFill>
                  <a:srgbClr val="00407A"/>
                </a:solidFill>
                <a:latin typeface="Arial" pitchFamily="34" charset="0"/>
                <a:cs typeface="Arial" pitchFamily="34" charset="0"/>
              </a:defRPr>
            </a:lvl1pPr>
          </a:lstStyle>
          <a:p>
            <a:pPr>
              <a:defRPr/>
            </a:pPr>
            <a:fld id="{94EE9A5D-F0D4-45C0-B940-C44E66AF9D7C}" type="datetimeFigureOut">
              <a:rPr lang="nl-BE"/>
              <a:pPr>
                <a:defRPr/>
              </a:pPr>
              <a:t>25/06/2013</a:t>
            </a:fld>
            <a:endParaRPr lang="nl-BE" dirty="0"/>
          </a:p>
        </p:txBody>
      </p:sp>
      <p:sp>
        <p:nvSpPr>
          <p:cNvPr id="5" name="Tijdelijke aanduiding voor voettekst 4"/>
          <p:cNvSpPr>
            <a:spLocks noGrp="1"/>
          </p:cNvSpPr>
          <p:nvPr>
            <p:ph type="ftr" sz="quarter" idx="3"/>
          </p:nvPr>
        </p:nvSpPr>
        <p:spPr>
          <a:xfrm>
            <a:off x="1565275" y="6048375"/>
            <a:ext cx="1981200" cy="287338"/>
          </a:xfrm>
          <a:prstGeom prst="rect">
            <a:avLst/>
          </a:prstGeom>
        </p:spPr>
        <p:txBody>
          <a:bodyPr vert="horz" lIns="0" tIns="0" rIns="0" bIns="0" rtlCol="0" anchor="t" anchorCtr="0"/>
          <a:lstStyle>
            <a:lvl1pPr algn="ctr" fontAlgn="auto">
              <a:spcBef>
                <a:spcPts val="0"/>
              </a:spcBef>
              <a:spcAft>
                <a:spcPts val="0"/>
              </a:spcAft>
              <a:defRPr sz="1000" dirty="0">
                <a:solidFill>
                  <a:srgbClr val="00407A"/>
                </a:solidFill>
                <a:latin typeface="Arial" pitchFamily="34" charset="0"/>
                <a:cs typeface="Arial" pitchFamily="34" charset="0"/>
              </a:defRPr>
            </a:lvl1pPr>
          </a:lstStyle>
          <a:p>
            <a:pPr>
              <a:defRPr/>
            </a:pPr>
            <a:endParaRPr lang="nl-BE"/>
          </a:p>
        </p:txBody>
      </p:sp>
      <p:sp>
        <p:nvSpPr>
          <p:cNvPr id="6" name="Tijdelijke aanduiding voor dianummer 5"/>
          <p:cNvSpPr>
            <a:spLocks noGrp="1"/>
          </p:cNvSpPr>
          <p:nvPr>
            <p:ph type="sldNum" sz="quarter" idx="4"/>
          </p:nvPr>
        </p:nvSpPr>
        <p:spPr>
          <a:xfrm>
            <a:off x="3635375" y="6048375"/>
            <a:ext cx="936625" cy="287338"/>
          </a:xfrm>
          <a:prstGeom prst="rect">
            <a:avLst/>
          </a:prstGeom>
        </p:spPr>
        <p:txBody>
          <a:bodyPr vert="horz" lIns="0" tIns="0" rIns="0" bIns="0" rtlCol="0" anchor="t" anchorCtr="0"/>
          <a:lstStyle>
            <a:lvl1pPr algn="r" fontAlgn="auto">
              <a:spcBef>
                <a:spcPts val="0"/>
              </a:spcBef>
              <a:spcAft>
                <a:spcPts val="0"/>
              </a:spcAft>
              <a:defRPr sz="1000" smtClean="0">
                <a:solidFill>
                  <a:srgbClr val="00407A"/>
                </a:solidFill>
                <a:latin typeface="Arial" pitchFamily="34" charset="0"/>
                <a:cs typeface="Arial" pitchFamily="34" charset="0"/>
              </a:defRPr>
            </a:lvl1pPr>
          </a:lstStyle>
          <a:p>
            <a:pPr>
              <a:defRPr/>
            </a:pPr>
            <a:fld id="{93CDCABA-902C-4E8A-8D61-65DE6FAE406A}" type="slidenum">
              <a:rPr lang="nl-BE"/>
              <a:pPr>
                <a:defRPr/>
              </a:pPr>
              <a:t>‹#›</a:t>
            </a:fld>
            <a:endParaRPr lang="nl-BE" dirty="0"/>
          </a:p>
        </p:txBody>
      </p:sp>
      <p:sp>
        <p:nvSpPr>
          <p:cNvPr id="7" name="Rechthoek 6"/>
          <p:cNvSpPr/>
          <p:nvPr/>
        </p:nvSpPr>
        <p:spPr>
          <a:xfrm>
            <a:off x="0" y="6408738"/>
            <a:ext cx="9144000" cy="485775"/>
          </a:xfrm>
          <a:prstGeom prst="rect">
            <a:avLst/>
          </a:prstGeom>
          <a:gradFill flip="none" rotWithShape="1">
            <a:gsLst>
              <a:gs pos="100000">
                <a:srgbClr val="116E8A"/>
              </a:gs>
              <a:gs pos="100000">
                <a:srgbClr val="116E8A"/>
              </a:gs>
              <a:gs pos="100000">
                <a:srgbClr val="116E8A"/>
              </a:gs>
              <a:gs pos="100000">
                <a:srgbClr val="116E8A"/>
              </a:gs>
              <a:gs pos="100000">
                <a:srgbClr val="116E8A"/>
              </a:gs>
              <a:gs pos="100000">
                <a:srgbClr val="177E9D"/>
              </a:gs>
              <a:gs pos="100000">
                <a:srgbClr val="116E8A"/>
              </a:gs>
              <a:gs pos="100000">
                <a:schemeClr val="accent1">
                  <a:tint val="44500"/>
                  <a:satMod val="160000"/>
                </a:schemeClr>
              </a:gs>
              <a:gs pos="0">
                <a:srgbClr val="1D8DB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nl-BE"/>
          </a:p>
        </p:txBody>
      </p:sp>
      <p:pic>
        <p:nvPicPr>
          <p:cNvPr id="1032" name="Afbeelding 8"/>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7361238" y="6011863"/>
            <a:ext cx="1512887"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 id="2147483722" r:id="rId4"/>
    <p:sldLayoutId id="2147483721" r:id="rId5"/>
    <p:sldLayoutId id="2147483720" r:id="rId6"/>
    <p:sldLayoutId id="2147483719" r:id="rId7"/>
    <p:sldLayoutId id="2147483718" r:id="rId8"/>
    <p:sldLayoutId id="2147483732" r:id="rId9"/>
  </p:sldLayoutIdLst>
  <p:timing>
    <p:tnLst>
      <p:par>
        <p:cTn id="1" dur="indefinite" restart="never" nodeType="tmRoot"/>
      </p:par>
    </p:tnLst>
  </p:timing>
  <p:txStyles>
    <p:titleStyle>
      <a:lvl1pPr algn="l" rtl="0" fontAlgn="base">
        <a:spcBef>
          <a:spcPct val="0"/>
        </a:spcBef>
        <a:spcAft>
          <a:spcPct val="0"/>
        </a:spcAft>
        <a:defRPr sz="3600" kern="1200">
          <a:solidFill>
            <a:srgbClr val="52BDEC"/>
          </a:solidFill>
          <a:latin typeface="Arial" pitchFamily="34" charset="0"/>
          <a:ea typeface="+mj-ea"/>
          <a:cs typeface="Arial" pitchFamily="34" charset="0"/>
        </a:defRPr>
      </a:lvl1pPr>
      <a:lvl2pPr algn="l" rtl="0" fontAlgn="base">
        <a:spcBef>
          <a:spcPct val="0"/>
        </a:spcBef>
        <a:spcAft>
          <a:spcPct val="0"/>
        </a:spcAft>
        <a:defRPr sz="3600">
          <a:solidFill>
            <a:srgbClr val="52BDEC"/>
          </a:solidFill>
          <a:latin typeface="Arial" charset="0"/>
          <a:cs typeface="Arial" charset="0"/>
        </a:defRPr>
      </a:lvl2pPr>
      <a:lvl3pPr algn="l" rtl="0" fontAlgn="base">
        <a:spcBef>
          <a:spcPct val="0"/>
        </a:spcBef>
        <a:spcAft>
          <a:spcPct val="0"/>
        </a:spcAft>
        <a:defRPr sz="3600">
          <a:solidFill>
            <a:srgbClr val="52BDEC"/>
          </a:solidFill>
          <a:latin typeface="Arial" charset="0"/>
          <a:cs typeface="Arial" charset="0"/>
        </a:defRPr>
      </a:lvl3pPr>
      <a:lvl4pPr algn="l" rtl="0" fontAlgn="base">
        <a:spcBef>
          <a:spcPct val="0"/>
        </a:spcBef>
        <a:spcAft>
          <a:spcPct val="0"/>
        </a:spcAft>
        <a:defRPr sz="3600">
          <a:solidFill>
            <a:srgbClr val="52BDEC"/>
          </a:solidFill>
          <a:latin typeface="Arial" charset="0"/>
          <a:cs typeface="Arial" charset="0"/>
        </a:defRPr>
      </a:lvl4pPr>
      <a:lvl5pPr algn="l" rtl="0" fontAlgn="base">
        <a:spcBef>
          <a:spcPct val="0"/>
        </a:spcBef>
        <a:spcAft>
          <a:spcPct val="0"/>
        </a:spcAft>
        <a:defRPr sz="3600">
          <a:solidFill>
            <a:srgbClr val="52BDEC"/>
          </a:solidFill>
          <a:latin typeface="Arial" charset="0"/>
          <a:cs typeface="Arial" charset="0"/>
        </a:defRPr>
      </a:lvl5pPr>
      <a:lvl6pPr marL="457200" algn="l" rtl="0" fontAlgn="base">
        <a:spcBef>
          <a:spcPct val="0"/>
        </a:spcBef>
        <a:spcAft>
          <a:spcPct val="0"/>
        </a:spcAft>
        <a:defRPr sz="3600">
          <a:solidFill>
            <a:srgbClr val="52BDEC"/>
          </a:solidFill>
          <a:latin typeface="Arial" charset="0"/>
          <a:cs typeface="Arial" charset="0"/>
        </a:defRPr>
      </a:lvl6pPr>
      <a:lvl7pPr marL="914400" algn="l" rtl="0" fontAlgn="base">
        <a:spcBef>
          <a:spcPct val="0"/>
        </a:spcBef>
        <a:spcAft>
          <a:spcPct val="0"/>
        </a:spcAft>
        <a:defRPr sz="3600">
          <a:solidFill>
            <a:srgbClr val="52BDEC"/>
          </a:solidFill>
          <a:latin typeface="Arial" charset="0"/>
          <a:cs typeface="Arial" charset="0"/>
        </a:defRPr>
      </a:lvl7pPr>
      <a:lvl8pPr marL="1371600" algn="l" rtl="0" fontAlgn="base">
        <a:spcBef>
          <a:spcPct val="0"/>
        </a:spcBef>
        <a:spcAft>
          <a:spcPct val="0"/>
        </a:spcAft>
        <a:defRPr sz="3600">
          <a:solidFill>
            <a:srgbClr val="52BDEC"/>
          </a:solidFill>
          <a:latin typeface="Arial" charset="0"/>
          <a:cs typeface="Arial" charset="0"/>
        </a:defRPr>
      </a:lvl8pPr>
      <a:lvl9pPr marL="1828800" algn="l" rtl="0" fontAlgn="base">
        <a:spcBef>
          <a:spcPct val="0"/>
        </a:spcBef>
        <a:spcAft>
          <a:spcPct val="0"/>
        </a:spcAft>
        <a:defRPr sz="3600">
          <a:solidFill>
            <a:srgbClr val="52BDEC"/>
          </a:solidFill>
          <a:latin typeface="Arial" charset="0"/>
          <a:cs typeface="Arial" charset="0"/>
        </a:defRPr>
      </a:lvl9pPr>
    </p:titleStyle>
    <p:bodyStyle>
      <a:lvl1pPr marL="358775" indent="-358775" algn="l" rtl="0" fontAlgn="base">
        <a:spcBef>
          <a:spcPts val="575"/>
        </a:spcBef>
        <a:spcAft>
          <a:spcPct val="0"/>
        </a:spcAft>
        <a:buSzPct val="110000"/>
        <a:buFont typeface="Arial" charset="0"/>
        <a:buChar char="•"/>
        <a:defRPr sz="2400" kern="1200">
          <a:solidFill>
            <a:srgbClr val="00407A"/>
          </a:solidFill>
          <a:latin typeface="Arial" pitchFamily="34" charset="0"/>
          <a:ea typeface="+mn-ea"/>
          <a:cs typeface="Arial" pitchFamily="34" charset="0"/>
        </a:defRPr>
      </a:lvl1pPr>
      <a:lvl2pPr marL="719138" indent="-360363" algn="l" rtl="0" fontAlgn="base">
        <a:spcBef>
          <a:spcPts val="575"/>
        </a:spcBef>
        <a:spcAft>
          <a:spcPct val="0"/>
        </a:spcAft>
        <a:buSzPct val="75000"/>
        <a:buFont typeface="Courier New" pitchFamily="49" charset="0"/>
        <a:buChar char="o"/>
        <a:defRPr sz="2400" kern="1200">
          <a:solidFill>
            <a:srgbClr val="00407A"/>
          </a:solidFill>
          <a:latin typeface="Arial" pitchFamily="34" charset="0"/>
          <a:ea typeface="+mn-ea"/>
          <a:cs typeface="Arial" pitchFamily="34" charset="0"/>
        </a:defRPr>
      </a:lvl2pPr>
      <a:lvl3pPr marL="989013" indent="-269875" algn="l" rtl="0" fontAlgn="base">
        <a:spcBef>
          <a:spcPct val="20000"/>
        </a:spcBef>
        <a:spcAft>
          <a:spcPct val="0"/>
        </a:spcAft>
        <a:buFont typeface="Arial" charset="0"/>
        <a:buChar char="•"/>
        <a:defRPr sz="2000" kern="1200">
          <a:solidFill>
            <a:srgbClr val="00407A"/>
          </a:solidFill>
          <a:latin typeface="Arial" pitchFamily="34" charset="0"/>
          <a:ea typeface="+mn-ea"/>
          <a:cs typeface="Arial" pitchFamily="34" charset="0"/>
        </a:defRPr>
      </a:lvl3pPr>
      <a:lvl4pPr marL="1168400" indent="-179388" algn="l" rtl="0" fontAlgn="base">
        <a:spcBef>
          <a:spcPts val="375"/>
        </a:spcBef>
        <a:spcAft>
          <a:spcPct val="0"/>
        </a:spcAft>
        <a:buSzPct val="80000"/>
        <a:buFont typeface="Arial" charset="0"/>
        <a:buChar char="•"/>
        <a:defRPr sz="1600" kern="1200">
          <a:solidFill>
            <a:srgbClr val="00407A"/>
          </a:solidFill>
          <a:latin typeface="Arial" pitchFamily="34" charset="0"/>
          <a:ea typeface="+mn-ea"/>
          <a:cs typeface="Arial" pitchFamily="34" charset="0"/>
        </a:defRPr>
      </a:lvl4pPr>
      <a:lvl5pPr marL="1338263" indent="-179388" algn="l" rtl="0" fontAlgn="base">
        <a:spcBef>
          <a:spcPts val="375"/>
        </a:spcBef>
        <a:spcAft>
          <a:spcPct val="0"/>
        </a:spcAft>
        <a:buFont typeface="Arial" charset="0"/>
        <a:buChar char="-"/>
        <a:defRPr lang="nl-BE" sz="1600" kern="1200" dirty="0">
          <a:solidFill>
            <a:srgbClr val="00407A"/>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1266" name="Afbeelding 9"/>
          <p:cNvPicPr>
            <a:picLocks noChangeAspect="1"/>
          </p:cNvPicPr>
          <p:nvPr userDrawn="1"/>
        </p:nvPicPr>
        <p:blipFill>
          <a:blip r:embed="rId11">
            <a:extLst>
              <a:ext uri="{28A0092B-C50C-407E-A947-70E740481C1C}">
                <a14:useLocalDpi xmlns:a14="http://schemas.microsoft.com/office/drawing/2010/main" val="0"/>
              </a:ext>
            </a:extLst>
          </a:blip>
          <a:srcRect/>
          <a:stretch>
            <a:fillRect/>
          </a:stretch>
        </p:blipFill>
        <p:spPr bwMode="auto">
          <a:xfrm>
            <a:off x="0" y="3743325"/>
            <a:ext cx="3240088" cy="2668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7" name="Tijdelijke aanduiding voor titel 1"/>
          <p:cNvSpPr>
            <a:spLocks noGrp="1"/>
          </p:cNvSpPr>
          <p:nvPr>
            <p:ph type="title"/>
          </p:nvPr>
        </p:nvSpPr>
        <p:spPr bwMode="auto">
          <a:xfrm>
            <a:off x="539750" y="179388"/>
            <a:ext cx="8334375" cy="900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b" anchorCtr="0" compatLnSpc="1">
            <a:prstTxWarp prst="textNoShape">
              <a:avLst/>
            </a:prstTxWarp>
          </a:bodyPr>
          <a:lstStyle/>
          <a:p>
            <a:pPr lvl="0"/>
            <a:r>
              <a:rPr lang="nl-NL" smtClean="0"/>
              <a:t>Klik en typ de titel</a:t>
            </a:r>
            <a:endParaRPr lang="nl-BE" smtClean="0"/>
          </a:p>
        </p:txBody>
      </p:sp>
      <p:sp>
        <p:nvSpPr>
          <p:cNvPr id="11268" name="Tijdelijke aanduiding voor tekst 2"/>
          <p:cNvSpPr>
            <a:spLocks noGrp="1"/>
          </p:cNvSpPr>
          <p:nvPr>
            <p:ph type="body" idx="1"/>
          </p:nvPr>
        </p:nvSpPr>
        <p:spPr bwMode="auto">
          <a:xfrm>
            <a:off x="539750" y="1349375"/>
            <a:ext cx="8334375" cy="442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nl-NL" smtClean="0"/>
              <a:t>Klik en typ de tekst</a:t>
            </a:r>
          </a:p>
          <a:p>
            <a:pPr lvl="1"/>
            <a:r>
              <a:rPr lang="nl-NL" smtClean="0"/>
              <a:t>Tweede niveau</a:t>
            </a:r>
          </a:p>
          <a:p>
            <a:pPr lvl="2"/>
            <a:r>
              <a:rPr lang="nl-NL" smtClean="0"/>
              <a:t>Derde niveau</a:t>
            </a:r>
          </a:p>
          <a:p>
            <a:pPr lvl="3"/>
            <a:r>
              <a:rPr lang="nl-NL" smtClean="0"/>
              <a:t>Vierde niveau</a:t>
            </a:r>
          </a:p>
          <a:p>
            <a:pPr lvl="4"/>
            <a:r>
              <a:rPr lang="nl-NL" smtClean="0"/>
              <a:t>Vijfde niveau</a:t>
            </a:r>
            <a:endParaRPr lang="nl-BE" smtClean="0"/>
          </a:p>
        </p:txBody>
      </p:sp>
      <p:sp>
        <p:nvSpPr>
          <p:cNvPr id="4" name="Tijdelijke aanduiding voor datum 3"/>
          <p:cNvSpPr>
            <a:spLocks noGrp="1"/>
          </p:cNvSpPr>
          <p:nvPr>
            <p:ph type="dt" sz="half" idx="2"/>
          </p:nvPr>
        </p:nvSpPr>
        <p:spPr>
          <a:xfrm>
            <a:off x="539750" y="6048375"/>
            <a:ext cx="935038" cy="287338"/>
          </a:xfrm>
          <a:prstGeom prst="rect">
            <a:avLst/>
          </a:prstGeom>
        </p:spPr>
        <p:txBody>
          <a:bodyPr vert="horz" lIns="0" tIns="0" rIns="0" bIns="0" rtlCol="0" anchor="t" anchorCtr="0"/>
          <a:lstStyle>
            <a:lvl1pPr algn="l" fontAlgn="auto">
              <a:spcBef>
                <a:spcPts val="0"/>
              </a:spcBef>
              <a:spcAft>
                <a:spcPts val="0"/>
              </a:spcAft>
              <a:defRPr sz="1000" smtClean="0">
                <a:solidFill>
                  <a:srgbClr val="00407A"/>
                </a:solidFill>
                <a:latin typeface="Arial" pitchFamily="34" charset="0"/>
                <a:cs typeface="Arial" pitchFamily="34" charset="0"/>
              </a:defRPr>
            </a:lvl1pPr>
          </a:lstStyle>
          <a:p>
            <a:pPr>
              <a:defRPr/>
            </a:pPr>
            <a:fld id="{CA9790DE-7290-49F9-95BE-5820D708B2B1}" type="datetimeFigureOut">
              <a:rPr lang="nl-BE"/>
              <a:pPr>
                <a:defRPr/>
              </a:pPr>
              <a:t>25/06/2013</a:t>
            </a:fld>
            <a:endParaRPr lang="nl-BE" dirty="0"/>
          </a:p>
        </p:txBody>
      </p:sp>
      <p:sp>
        <p:nvSpPr>
          <p:cNvPr id="5" name="Tijdelijke aanduiding voor voettekst 4"/>
          <p:cNvSpPr>
            <a:spLocks noGrp="1"/>
          </p:cNvSpPr>
          <p:nvPr>
            <p:ph type="ftr" sz="quarter" idx="3"/>
          </p:nvPr>
        </p:nvSpPr>
        <p:spPr>
          <a:xfrm>
            <a:off x="1565275" y="6048375"/>
            <a:ext cx="1981200" cy="287338"/>
          </a:xfrm>
          <a:prstGeom prst="rect">
            <a:avLst/>
          </a:prstGeom>
        </p:spPr>
        <p:txBody>
          <a:bodyPr vert="horz" lIns="0" tIns="0" rIns="0" bIns="0" rtlCol="0" anchor="t" anchorCtr="0"/>
          <a:lstStyle>
            <a:lvl1pPr algn="ctr" fontAlgn="auto">
              <a:spcBef>
                <a:spcPts val="0"/>
              </a:spcBef>
              <a:spcAft>
                <a:spcPts val="0"/>
              </a:spcAft>
              <a:defRPr sz="1000" dirty="0">
                <a:solidFill>
                  <a:srgbClr val="00407A"/>
                </a:solidFill>
                <a:latin typeface="Arial" pitchFamily="34" charset="0"/>
                <a:cs typeface="Arial" pitchFamily="34" charset="0"/>
              </a:defRPr>
            </a:lvl1pPr>
          </a:lstStyle>
          <a:p>
            <a:pPr>
              <a:defRPr/>
            </a:pPr>
            <a:endParaRPr lang="nl-BE"/>
          </a:p>
        </p:txBody>
      </p:sp>
      <p:sp>
        <p:nvSpPr>
          <p:cNvPr id="6" name="Tijdelijke aanduiding voor dianummer 5"/>
          <p:cNvSpPr>
            <a:spLocks noGrp="1"/>
          </p:cNvSpPr>
          <p:nvPr>
            <p:ph type="sldNum" sz="quarter" idx="4"/>
          </p:nvPr>
        </p:nvSpPr>
        <p:spPr>
          <a:xfrm>
            <a:off x="3635375" y="6048375"/>
            <a:ext cx="936625" cy="287338"/>
          </a:xfrm>
          <a:prstGeom prst="rect">
            <a:avLst/>
          </a:prstGeom>
        </p:spPr>
        <p:txBody>
          <a:bodyPr vert="horz" lIns="0" tIns="0" rIns="0" bIns="0" rtlCol="0" anchor="t" anchorCtr="0"/>
          <a:lstStyle>
            <a:lvl1pPr algn="r" fontAlgn="auto">
              <a:spcBef>
                <a:spcPts val="0"/>
              </a:spcBef>
              <a:spcAft>
                <a:spcPts val="0"/>
              </a:spcAft>
              <a:defRPr sz="1000" smtClean="0">
                <a:solidFill>
                  <a:srgbClr val="00407A"/>
                </a:solidFill>
                <a:latin typeface="Arial" pitchFamily="34" charset="0"/>
                <a:cs typeface="Arial" pitchFamily="34" charset="0"/>
              </a:defRPr>
            </a:lvl1pPr>
          </a:lstStyle>
          <a:p>
            <a:pPr>
              <a:defRPr/>
            </a:pPr>
            <a:fld id="{069E3AC1-2A70-4A28-8BB5-E99CDCE35CCD}" type="slidenum">
              <a:rPr lang="nl-BE"/>
              <a:pPr>
                <a:defRPr/>
              </a:pPr>
              <a:t>‹#›</a:t>
            </a:fld>
            <a:endParaRPr lang="nl-BE" dirty="0"/>
          </a:p>
        </p:txBody>
      </p:sp>
      <p:sp>
        <p:nvSpPr>
          <p:cNvPr id="7" name="Rechthoek 6"/>
          <p:cNvSpPr/>
          <p:nvPr/>
        </p:nvSpPr>
        <p:spPr>
          <a:xfrm>
            <a:off x="0" y="6408738"/>
            <a:ext cx="9144000" cy="485775"/>
          </a:xfrm>
          <a:prstGeom prst="rect">
            <a:avLst/>
          </a:prstGeom>
          <a:gradFill flip="none" rotWithShape="1">
            <a:gsLst>
              <a:gs pos="100000">
                <a:srgbClr val="116E8A"/>
              </a:gs>
              <a:gs pos="100000">
                <a:srgbClr val="116E8A"/>
              </a:gs>
              <a:gs pos="100000">
                <a:srgbClr val="116E8A"/>
              </a:gs>
              <a:gs pos="100000">
                <a:srgbClr val="116E8A"/>
              </a:gs>
              <a:gs pos="100000">
                <a:srgbClr val="116E8A"/>
              </a:gs>
              <a:gs pos="100000">
                <a:srgbClr val="177E9D"/>
              </a:gs>
              <a:gs pos="100000">
                <a:srgbClr val="116E8A"/>
              </a:gs>
              <a:gs pos="100000">
                <a:schemeClr val="accent1">
                  <a:tint val="44500"/>
                  <a:satMod val="160000"/>
                </a:schemeClr>
              </a:gs>
              <a:gs pos="0">
                <a:srgbClr val="1D8DB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nl-BE"/>
          </a:p>
        </p:txBody>
      </p:sp>
      <p:pic>
        <p:nvPicPr>
          <p:cNvPr id="11273" name="Afbeelding 8"/>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7361238" y="6011863"/>
            <a:ext cx="1512887"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33" r:id="rId1"/>
    <p:sldLayoutId id="2147483728" r:id="rId2"/>
    <p:sldLayoutId id="2147483734" r:id="rId3"/>
    <p:sldLayoutId id="2147483727" r:id="rId4"/>
    <p:sldLayoutId id="2147483726" r:id="rId5"/>
    <p:sldLayoutId id="2147483725" r:id="rId6"/>
    <p:sldLayoutId id="2147483724" r:id="rId7"/>
    <p:sldLayoutId id="2147483723" r:id="rId8"/>
    <p:sldLayoutId id="2147483735" r:id="rId9"/>
  </p:sldLayoutIdLst>
  <p:timing>
    <p:tnLst>
      <p:par>
        <p:cTn id="1" dur="indefinite" restart="never" nodeType="tmRoot"/>
      </p:par>
    </p:tnLst>
  </p:timing>
  <p:txStyles>
    <p:titleStyle>
      <a:lvl1pPr algn="l" rtl="0" fontAlgn="base">
        <a:spcBef>
          <a:spcPct val="0"/>
        </a:spcBef>
        <a:spcAft>
          <a:spcPct val="0"/>
        </a:spcAft>
        <a:defRPr sz="3600" kern="1200">
          <a:solidFill>
            <a:srgbClr val="52BDEC"/>
          </a:solidFill>
          <a:latin typeface="Arial" pitchFamily="34" charset="0"/>
          <a:ea typeface="+mj-ea"/>
          <a:cs typeface="Arial" pitchFamily="34" charset="0"/>
        </a:defRPr>
      </a:lvl1pPr>
      <a:lvl2pPr algn="l" rtl="0" fontAlgn="base">
        <a:spcBef>
          <a:spcPct val="0"/>
        </a:spcBef>
        <a:spcAft>
          <a:spcPct val="0"/>
        </a:spcAft>
        <a:defRPr sz="3600">
          <a:solidFill>
            <a:srgbClr val="52BDEC"/>
          </a:solidFill>
          <a:latin typeface="Arial" charset="0"/>
          <a:cs typeface="Arial" charset="0"/>
        </a:defRPr>
      </a:lvl2pPr>
      <a:lvl3pPr algn="l" rtl="0" fontAlgn="base">
        <a:spcBef>
          <a:spcPct val="0"/>
        </a:spcBef>
        <a:spcAft>
          <a:spcPct val="0"/>
        </a:spcAft>
        <a:defRPr sz="3600">
          <a:solidFill>
            <a:srgbClr val="52BDEC"/>
          </a:solidFill>
          <a:latin typeface="Arial" charset="0"/>
          <a:cs typeface="Arial" charset="0"/>
        </a:defRPr>
      </a:lvl3pPr>
      <a:lvl4pPr algn="l" rtl="0" fontAlgn="base">
        <a:spcBef>
          <a:spcPct val="0"/>
        </a:spcBef>
        <a:spcAft>
          <a:spcPct val="0"/>
        </a:spcAft>
        <a:defRPr sz="3600">
          <a:solidFill>
            <a:srgbClr val="52BDEC"/>
          </a:solidFill>
          <a:latin typeface="Arial" charset="0"/>
          <a:cs typeface="Arial" charset="0"/>
        </a:defRPr>
      </a:lvl4pPr>
      <a:lvl5pPr algn="l" rtl="0" fontAlgn="base">
        <a:spcBef>
          <a:spcPct val="0"/>
        </a:spcBef>
        <a:spcAft>
          <a:spcPct val="0"/>
        </a:spcAft>
        <a:defRPr sz="3600">
          <a:solidFill>
            <a:srgbClr val="52BDEC"/>
          </a:solidFill>
          <a:latin typeface="Arial" charset="0"/>
          <a:cs typeface="Arial" charset="0"/>
        </a:defRPr>
      </a:lvl5pPr>
      <a:lvl6pPr marL="457200" algn="l" rtl="0" fontAlgn="base">
        <a:spcBef>
          <a:spcPct val="0"/>
        </a:spcBef>
        <a:spcAft>
          <a:spcPct val="0"/>
        </a:spcAft>
        <a:defRPr sz="3600">
          <a:solidFill>
            <a:srgbClr val="52BDEC"/>
          </a:solidFill>
          <a:latin typeface="Arial" charset="0"/>
          <a:cs typeface="Arial" charset="0"/>
        </a:defRPr>
      </a:lvl6pPr>
      <a:lvl7pPr marL="914400" algn="l" rtl="0" fontAlgn="base">
        <a:spcBef>
          <a:spcPct val="0"/>
        </a:spcBef>
        <a:spcAft>
          <a:spcPct val="0"/>
        </a:spcAft>
        <a:defRPr sz="3600">
          <a:solidFill>
            <a:srgbClr val="52BDEC"/>
          </a:solidFill>
          <a:latin typeface="Arial" charset="0"/>
          <a:cs typeface="Arial" charset="0"/>
        </a:defRPr>
      </a:lvl7pPr>
      <a:lvl8pPr marL="1371600" algn="l" rtl="0" fontAlgn="base">
        <a:spcBef>
          <a:spcPct val="0"/>
        </a:spcBef>
        <a:spcAft>
          <a:spcPct val="0"/>
        </a:spcAft>
        <a:defRPr sz="3600">
          <a:solidFill>
            <a:srgbClr val="52BDEC"/>
          </a:solidFill>
          <a:latin typeface="Arial" charset="0"/>
          <a:cs typeface="Arial" charset="0"/>
        </a:defRPr>
      </a:lvl8pPr>
      <a:lvl9pPr marL="1828800" algn="l" rtl="0" fontAlgn="base">
        <a:spcBef>
          <a:spcPct val="0"/>
        </a:spcBef>
        <a:spcAft>
          <a:spcPct val="0"/>
        </a:spcAft>
        <a:defRPr sz="3600">
          <a:solidFill>
            <a:srgbClr val="52BDEC"/>
          </a:solidFill>
          <a:latin typeface="Arial" charset="0"/>
          <a:cs typeface="Arial" charset="0"/>
        </a:defRPr>
      </a:lvl9pPr>
    </p:titleStyle>
    <p:bodyStyle>
      <a:lvl1pPr marL="358775" indent="-358775" algn="l" rtl="0" fontAlgn="base">
        <a:spcBef>
          <a:spcPts val="575"/>
        </a:spcBef>
        <a:spcAft>
          <a:spcPct val="0"/>
        </a:spcAft>
        <a:buSzPct val="110000"/>
        <a:buFont typeface="Arial" charset="0"/>
        <a:buChar char="•"/>
        <a:defRPr sz="2400" kern="1200">
          <a:solidFill>
            <a:srgbClr val="00407A"/>
          </a:solidFill>
          <a:latin typeface="Arial" pitchFamily="34" charset="0"/>
          <a:ea typeface="+mn-ea"/>
          <a:cs typeface="Arial" pitchFamily="34" charset="0"/>
        </a:defRPr>
      </a:lvl1pPr>
      <a:lvl2pPr marL="719138" indent="-360363" algn="l" rtl="0" fontAlgn="base">
        <a:spcBef>
          <a:spcPts val="575"/>
        </a:spcBef>
        <a:spcAft>
          <a:spcPct val="0"/>
        </a:spcAft>
        <a:buSzPct val="75000"/>
        <a:buFont typeface="Courier New" pitchFamily="49" charset="0"/>
        <a:buChar char="o"/>
        <a:defRPr sz="2400" kern="1200">
          <a:solidFill>
            <a:srgbClr val="00407A"/>
          </a:solidFill>
          <a:latin typeface="Arial" pitchFamily="34" charset="0"/>
          <a:ea typeface="+mn-ea"/>
          <a:cs typeface="Arial" pitchFamily="34" charset="0"/>
        </a:defRPr>
      </a:lvl2pPr>
      <a:lvl3pPr marL="989013" indent="-269875" algn="l" rtl="0" fontAlgn="base">
        <a:spcBef>
          <a:spcPct val="20000"/>
        </a:spcBef>
        <a:spcAft>
          <a:spcPct val="0"/>
        </a:spcAft>
        <a:buFont typeface="Arial" charset="0"/>
        <a:buChar char="•"/>
        <a:defRPr sz="2000" kern="1200">
          <a:solidFill>
            <a:srgbClr val="00407A"/>
          </a:solidFill>
          <a:latin typeface="Arial" pitchFamily="34" charset="0"/>
          <a:ea typeface="+mn-ea"/>
          <a:cs typeface="Arial" pitchFamily="34" charset="0"/>
        </a:defRPr>
      </a:lvl3pPr>
      <a:lvl4pPr marL="1168400" indent="-179388" algn="l" rtl="0" fontAlgn="base">
        <a:spcBef>
          <a:spcPts val="375"/>
        </a:spcBef>
        <a:spcAft>
          <a:spcPct val="0"/>
        </a:spcAft>
        <a:buSzPct val="80000"/>
        <a:buFont typeface="Arial" charset="0"/>
        <a:buChar char="•"/>
        <a:defRPr sz="1600" kern="1200">
          <a:solidFill>
            <a:srgbClr val="00407A"/>
          </a:solidFill>
          <a:latin typeface="Arial" pitchFamily="34" charset="0"/>
          <a:ea typeface="+mn-ea"/>
          <a:cs typeface="Arial" pitchFamily="34" charset="0"/>
        </a:defRPr>
      </a:lvl4pPr>
      <a:lvl5pPr marL="1338263" indent="-179388" algn="l" rtl="0" fontAlgn="base">
        <a:spcBef>
          <a:spcPts val="375"/>
        </a:spcBef>
        <a:spcAft>
          <a:spcPct val="0"/>
        </a:spcAft>
        <a:buFont typeface="Arial" charset="0"/>
        <a:buChar char="-"/>
        <a:defRPr lang="nl-BE" sz="1600" kern="1200" dirty="0">
          <a:solidFill>
            <a:srgbClr val="00407A"/>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itel 1"/>
          <p:cNvSpPr txBox="1">
            <a:spLocks/>
          </p:cNvSpPr>
          <p:nvPr/>
        </p:nvSpPr>
        <p:spPr bwMode="auto">
          <a:xfrm>
            <a:off x="3095625" y="2087563"/>
            <a:ext cx="5580063" cy="98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r>
              <a:rPr lang="nl-BE" sz="4000" i="1" dirty="0" err="1">
                <a:solidFill>
                  <a:schemeClr val="bg1"/>
                </a:solidFill>
                <a:cs typeface="Arial" charset="0"/>
              </a:rPr>
              <a:t>Présentation</a:t>
            </a:r>
            <a:r>
              <a:rPr lang="nl-BE" sz="4000" i="1" dirty="0">
                <a:solidFill>
                  <a:schemeClr val="bg1"/>
                </a:solidFill>
                <a:cs typeface="Arial" charset="0"/>
              </a:rPr>
              <a:t> des fiches </a:t>
            </a:r>
            <a:r>
              <a:rPr lang="nl-BE" sz="4000" i="1" dirty="0" smtClean="0">
                <a:solidFill>
                  <a:schemeClr val="bg1"/>
                </a:solidFill>
                <a:cs typeface="Arial" charset="0"/>
              </a:rPr>
              <a:t>des </a:t>
            </a:r>
            <a:r>
              <a:rPr lang="nl-BE" sz="4000" i="1" dirty="0" err="1" smtClean="0">
                <a:solidFill>
                  <a:schemeClr val="bg1"/>
                </a:solidFill>
                <a:cs typeface="Arial" charset="0"/>
              </a:rPr>
              <a:t>banques</a:t>
            </a:r>
            <a:r>
              <a:rPr lang="nl-BE" sz="4000" i="1" dirty="0" smtClean="0">
                <a:solidFill>
                  <a:schemeClr val="bg1"/>
                </a:solidFill>
                <a:cs typeface="Arial" charset="0"/>
              </a:rPr>
              <a:t> de </a:t>
            </a:r>
            <a:r>
              <a:rPr lang="nl-BE" sz="4000" i="1" dirty="0" err="1">
                <a:solidFill>
                  <a:schemeClr val="bg1"/>
                </a:solidFill>
                <a:cs typeface="Arial" charset="0"/>
              </a:rPr>
              <a:t>données</a:t>
            </a:r>
            <a:r>
              <a:rPr lang="nl-BE" sz="4000" i="1" dirty="0">
                <a:solidFill>
                  <a:schemeClr val="bg1"/>
                </a:solidFill>
                <a:cs typeface="Arial" charset="0"/>
              </a:rPr>
              <a:t> </a:t>
            </a:r>
            <a:r>
              <a:rPr lang="nl-BE" sz="4000" i="1" dirty="0" err="1">
                <a:solidFill>
                  <a:schemeClr val="bg1"/>
                </a:solidFill>
                <a:cs typeface="Arial" charset="0"/>
              </a:rPr>
              <a:t>primaires</a:t>
            </a:r>
            <a:endParaRPr lang="nl-BE" sz="4000" i="1" dirty="0">
              <a:solidFill>
                <a:schemeClr val="bg1"/>
              </a:solidFill>
              <a:cs typeface="Arial" charset="0"/>
            </a:endParaRPr>
          </a:p>
        </p:txBody>
      </p:sp>
      <p:sp>
        <p:nvSpPr>
          <p:cNvPr id="23554" name="Ondertitel 2"/>
          <p:cNvSpPr txBox="1">
            <a:spLocks/>
          </p:cNvSpPr>
          <p:nvPr/>
        </p:nvSpPr>
        <p:spPr bwMode="auto">
          <a:xfrm>
            <a:off x="3248025" y="4346575"/>
            <a:ext cx="5580063"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buSzPct val="110000"/>
              <a:buFont typeface="Arial" charset="0"/>
              <a:buNone/>
            </a:pPr>
            <a:r>
              <a:rPr lang="nl-BE" dirty="0">
                <a:solidFill>
                  <a:schemeClr val="bg1"/>
                </a:solidFill>
                <a:cs typeface="Arial" charset="0"/>
              </a:rPr>
              <a:t/>
            </a:r>
            <a:br>
              <a:rPr lang="nl-BE" dirty="0">
                <a:solidFill>
                  <a:schemeClr val="bg1"/>
                </a:solidFill>
                <a:cs typeface="Arial" charset="0"/>
              </a:rPr>
            </a:br>
            <a:r>
              <a:rPr lang="nl-BE" dirty="0">
                <a:solidFill>
                  <a:schemeClr val="bg1"/>
                </a:solidFill>
                <a:cs typeface="Arial" charset="0"/>
              </a:rPr>
              <a:t>Stijn Braes</a:t>
            </a:r>
            <a:br>
              <a:rPr lang="nl-BE" dirty="0">
                <a:solidFill>
                  <a:schemeClr val="bg1"/>
                </a:solidFill>
                <a:cs typeface="Arial" charset="0"/>
              </a:rPr>
            </a:br>
            <a:r>
              <a:rPr lang="nl-BE" dirty="0">
                <a:solidFill>
                  <a:schemeClr val="bg1"/>
                </a:solidFill>
                <a:cs typeface="Arial" charset="0"/>
              </a:rPr>
              <a:t>Steunpunt Werk en Sociale Economie</a:t>
            </a:r>
          </a:p>
          <a:p>
            <a:pPr>
              <a:buSzPct val="110000"/>
              <a:buFont typeface="Arial" charset="0"/>
              <a:buNone/>
            </a:pPr>
            <a:endParaRPr lang="nl-BE" dirty="0">
              <a:solidFill>
                <a:schemeClr val="bg1"/>
              </a:solidFill>
              <a:cs typeface="Arial" charset="0"/>
            </a:endParaRPr>
          </a:p>
          <a:p>
            <a:pPr>
              <a:buSzPct val="110000"/>
              <a:buFont typeface="Arial" charset="0"/>
              <a:buNone/>
            </a:pPr>
            <a:r>
              <a:rPr lang="nl-BE" dirty="0">
                <a:solidFill>
                  <a:schemeClr val="bg1"/>
                </a:solidFill>
                <a:cs typeface="Arial" charset="0"/>
              </a:rPr>
              <a:t>Groupe </a:t>
            </a:r>
            <a:r>
              <a:rPr lang="nl-BE" dirty="0" err="1">
                <a:solidFill>
                  <a:schemeClr val="bg1"/>
                </a:solidFill>
                <a:cs typeface="Arial" charset="0"/>
              </a:rPr>
              <a:t>d’utilisateurs</a:t>
            </a:r>
            <a:r>
              <a:rPr lang="nl-BE" dirty="0">
                <a:solidFill>
                  <a:schemeClr val="bg1"/>
                </a:solidFill>
                <a:cs typeface="Arial" charset="0"/>
              </a:rPr>
              <a:t> MT&amp;PS </a:t>
            </a:r>
            <a:br>
              <a:rPr lang="nl-BE" dirty="0">
                <a:solidFill>
                  <a:schemeClr val="bg1"/>
                </a:solidFill>
                <a:cs typeface="Arial" charset="0"/>
              </a:rPr>
            </a:br>
            <a:r>
              <a:rPr lang="nl-BE" dirty="0">
                <a:solidFill>
                  <a:schemeClr val="bg1"/>
                </a:solidFill>
                <a:cs typeface="Arial" charset="0"/>
              </a:rPr>
              <a:t>26/6/2013</a:t>
            </a:r>
            <a:endParaRPr lang="en-US" dirty="0">
              <a:solidFill>
                <a:schemeClr val="bg1"/>
              </a:solidFill>
              <a:cs typeface="Arial" charset="0"/>
            </a:endParaRPr>
          </a:p>
          <a:p>
            <a:pPr>
              <a:buSzPct val="110000"/>
              <a:buFont typeface="Arial" charset="0"/>
              <a:buNone/>
            </a:pPr>
            <a:endParaRPr lang="nl-BE" sz="2400" dirty="0">
              <a:solidFill>
                <a:schemeClr val="bg1"/>
              </a:solidFill>
              <a:cs typeface="Arial"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itel 1"/>
          <p:cNvSpPr>
            <a:spLocks noGrp="1"/>
          </p:cNvSpPr>
          <p:nvPr>
            <p:ph type="title"/>
          </p:nvPr>
        </p:nvSpPr>
        <p:spPr/>
        <p:txBody>
          <a:bodyPr/>
          <a:lstStyle/>
          <a:p>
            <a:r>
              <a:rPr lang="nl-BE" smtClean="0">
                <a:latin typeface="Arial" charset="0"/>
                <a:cs typeface="Arial" charset="0"/>
              </a:rPr>
              <a:t>Disponibilité</a:t>
            </a:r>
          </a:p>
        </p:txBody>
      </p:sp>
      <p:sp>
        <p:nvSpPr>
          <p:cNvPr id="32770" name="Content Placeholder 2"/>
          <p:cNvSpPr>
            <a:spLocks noGrp="1"/>
          </p:cNvSpPr>
          <p:nvPr>
            <p:ph idx="1"/>
          </p:nvPr>
        </p:nvSpPr>
        <p:spPr>
          <a:xfrm>
            <a:off x="549275" y="1412875"/>
            <a:ext cx="8334375" cy="4427538"/>
          </a:xfrm>
        </p:spPr>
        <p:txBody>
          <a:bodyPr/>
          <a:lstStyle/>
          <a:p>
            <a:r>
              <a:rPr lang="fr-BE" smtClean="0">
                <a:latin typeface="Arial" charset="0"/>
                <a:cs typeface="Arial" charset="0"/>
              </a:rPr>
              <a:t>Les fiches juridiques des institutions ONEM, ONP et ONSS sont déjà disponibles en ligne.</a:t>
            </a:r>
            <a:br>
              <a:rPr lang="fr-BE" smtClean="0">
                <a:latin typeface="Arial" charset="0"/>
                <a:cs typeface="Arial" charset="0"/>
              </a:rPr>
            </a:br>
            <a:endParaRPr lang="fr-BE" smtClean="0">
              <a:latin typeface="Arial" charset="0"/>
              <a:cs typeface="Arial" charset="0"/>
            </a:endParaRPr>
          </a:p>
          <a:p>
            <a:r>
              <a:rPr lang="fr-BE" smtClean="0">
                <a:latin typeface="Arial" charset="0"/>
                <a:cs typeface="Arial" charset="0"/>
              </a:rPr>
              <a:t>Nous espérons un feedback (éventuellement dans quelques jours) concernant les fiches juridiques disponibles.</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Titel 1"/>
          <p:cNvSpPr>
            <a:spLocks noGrp="1"/>
          </p:cNvSpPr>
          <p:nvPr>
            <p:ph type="ctrTitle"/>
          </p:nvPr>
        </p:nvSpPr>
        <p:spPr>
          <a:xfrm>
            <a:off x="3095625" y="2419350"/>
            <a:ext cx="5580063" cy="1800225"/>
          </a:xfrm>
        </p:spPr>
        <p:txBody>
          <a:bodyPr/>
          <a:lstStyle/>
          <a:p>
            <a:r>
              <a:rPr lang="nl-BE" sz="1800" smtClean="0">
                <a:latin typeface="Arial" charset="0"/>
                <a:cs typeface="Arial" charset="0"/>
              </a:rPr>
              <a:t>Stijn Braes</a:t>
            </a:r>
            <a:br>
              <a:rPr lang="nl-BE" sz="1800" smtClean="0">
                <a:latin typeface="Arial" charset="0"/>
                <a:cs typeface="Arial" charset="0"/>
              </a:rPr>
            </a:br>
            <a:r>
              <a:rPr lang="nl-BE" sz="1800" smtClean="0">
                <a:latin typeface="Arial" charset="0"/>
                <a:cs typeface="Arial" charset="0"/>
              </a:rPr>
              <a:t>Steunpunt Werk en Sociale Economie</a:t>
            </a:r>
            <a:br>
              <a:rPr lang="nl-BE" sz="1800" smtClean="0">
                <a:latin typeface="Arial" charset="0"/>
                <a:cs typeface="Arial" charset="0"/>
              </a:rPr>
            </a:br>
            <a:r>
              <a:rPr lang="nl-BE" sz="1800" smtClean="0">
                <a:latin typeface="Arial" charset="0"/>
                <a:cs typeface="Arial" charset="0"/>
              </a:rPr>
              <a:t>stijn.braes@kuleuven.be</a:t>
            </a:r>
            <a:br>
              <a:rPr lang="nl-BE" sz="1800" smtClean="0">
                <a:latin typeface="Arial" charset="0"/>
                <a:cs typeface="Arial" charset="0"/>
              </a:rPr>
            </a:br>
            <a:r>
              <a:rPr lang="nl-BE" sz="1800" smtClean="0">
                <a:latin typeface="Arial" charset="0"/>
                <a:cs typeface="Arial" charset="0"/>
              </a:rPr>
              <a:t>016/32.30.62</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itel 1"/>
          <p:cNvSpPr>
            <a:spLocks noGrp="1"/>
          </p:cNvSpPr>
          <p:nvPr>
            <p:ph type="title"/>
          </p:nvPr>
        </p:nvSpPr>
        <p:spPr/>
        <p:txBody>
          <a:bodyPr/>
          <a:lstStyle/>
          <a:p>
            <a:r>
              <a:rPr lang="nl-BE" smtClean="0">
                <a:latin typeface="Arial" charset="0"/>
                <a:cs typeface="Arial" charset="0"/>
              </a:rPr>
              <a:t>Objectif</a:t>
            </a:r>
          </a:p>
        </p:txBody>
      </p:sp>
      <p:sp>
        <p:nvSpPr>
          <p:cNvPr id="24578" name="Tijdelijke aanduiding voor inhoud 2"/>
          <p:cNvSpPr>
            <a:spLocks noGrp="1"/>
          </p:cNvSpPr>
          <p:nvPr>
            <p:ph idx="1"/>
          </p:nvPr>
        </p:nvSpPr>
        <p:spPr>
          <a:xfrm>
            <a:off x="549275" y="1412875"/>
            <a:ext cx="8334375" cy="4427538"/>
          </a:xfrm>
        </p:spPr>
        <p:txBody>
          <a:bodyPr/>
          <a:lstStyle/>
          <a:p>
            <a:pPr marL="0" indent="0">
              <a:buFont typeface="Arial" charset="0"/>
              <a:buNone/>
            </a:pPr>
            <a:r>
              <a:rPr lang="nl-BE" dirty="0" smtClean="0">
                <a:latin typeface="Arial" charset="0"/>
                <a:cs typeface="Arial" charset="0"/>
              </a:rPr>
              <a:t>A </a:t>
            </a:r>
            <a:r>
              <a:rPr lang="nl-BE" dirty="0" err="1" smtClean="0">
                <a:latin typeface="Arial" charset="0"/>
                <a:cs typeface="Arial" charset="0"/>
              </a:rPr>
              <a:t>l’instar</a:t>
            </a:r>
            <a:r>
              <a:rPr lang="nl-BE" dirty="0" smtClean="0">
                <a:latin typeface="Arial" charset="0"/>
                <a:cs typeface="Arial" charset="0"/>
              </a:rPr>
              <a:t> des fiches </a:t>
            </a:r>
            <a:r>
              <a:rPr lang="nl-BE" dirty="0" err="1" smtClean="0">
                <a:latin typeface="Arial" charset="0"/>
                <a:cs typeface="Arial" charset="0"/>
              </a:rPr>
              <a:t>descriptives</a:t>
            </a:r>
            <a:r>
              <a:rPr lang="nl-BE" dirty="0" smtClean="0">
                <a:latin typeface="Arial" charset="0"/>
                <a:cs typeface="Arial" charset="0"/>
              </a:rPr>
              <a:t> </a:t>
            </a:r>
            <a:r>
              <a:rPr lang="nl-BE" dirty="0" err="1" smtClean="0">
                <a:latin typeface="Arial" charset="0"/>
                <a:cs typeface="Arial" charset="0"/>
              </a:rPr>
              <a:t>d’institutions</a:t>
            </a:r>
            <a:r>
              <a:rPr lang="nl-BE" dirty="0" smtClean="0">
                <a:latin typeface="Arial" charset="0"/>
                <a:cs typeface="Arial" charset="0"/>
              </a:rPr>
              <a:t>, de sources, de variables et de codes, </a:t>
            </a:r>
            <a:r>
              <a:rPr lang="nl-BE" dirty="0" err="1" smtClean="0">
                <a:latin typeface="Arial" charset="0"/>
                <a:cs typeface="Arial" charset="0"/>
              </a:rPr>
              <a:t>nous</a:t>
            </a:r>
            <a:r>
              <a:rPr lang="nl-BE" dirty="0" smtClean="0">
                <a:latin typeface="Arial" charset="0"/>
                <a:cs typeface="Arial" charset="0"/>
              </a:rPr>
              <a:t> </a:t>
            </a:r>
            <a:r>
              <a:rPr lang="nl-BE" dirty="0" err="1" smtClean="0">
                <a:latin typeface="Arial" charset="0"/>
                <a:cs typeface="Arial" charset="0"/>
              </a:rPr>
              <a:t>souhaitons</a:t>
            </a:r>
            <a:r>
              <a:rPr lang="nl-BE" dirty="0" smtClean="0">
                <a:latin typeface="Arial" charset="0"/>
                <a:cs typeface="Arial" charset="0"/>
              </a:rPr>
              <a:t> </a:t>
            </a:r>
            <a:r>
              <a:rPr lang="nl-BE" dirty="0" err="1" smtClean="0">
                <a:latin typeface="Arial" charset="0"/>
                <a:cs typeface="Arial" charset="0"/>
              </a:rPr>
              <a:t>offrir</a:t>
            </a:r>
            <a:r>
              <a:rPr lang="nl-BE" dirty="0" smtClean="0">
                <a:latin typeface="Arial" charset="0"/>
                <a:cs typeface="Arial" charset="0"/>
              </a:rPr>
              <a:t> </a:t>
            </a:r>
            <a:r>
              <a:rPr lang="nl-BE" dirty="0" err="1" smtClean="0">
                <a:latin typeface="Arial" charset="0"/>
                <a:cs typeface="Arial" charset="0"/>
              </a:rPr>
              <a:t>davantage</a:t>
            </a:r>
            <a:r>
              <a:rPr lang="nl-BE" dirty="0" smtClean="0">
                <a:latin typeface="Arial" charset="0"/>
                <a:cs typeface="Arial" charset="0"/>
              </a:rPr>
              <a:t> </a:t>
            </a:r>
            <a:r>
              <a:rPr lang="nl-BE" dirty="0" err="1" smtClean="0">
                <a:latin typeface="Arial" charset="0"/>
                <a:cs typeface="Arial" charset="0"/>
              </a:rPr>
              <a:t>d’informations</a:t>
            </a:r>
            <a:r>
              <a:rPr lang="nl-BE" dirty="0" smtClean="0">
                <a:latin typeface="Arial" charset="0"/>
                <a:cs typeface="Arial" charset="0"/>
              </a:rPr>
              <a:t> </a:t>
            </a:r>
            <a:r>
              <a:rPr lang="nl-BE" dirty="0" err="1" smtClean="0">
                <a:latin typeface="Arial" charset="0"/>
                <a:cs typeface="Arial" charset="0"/>
              </a:rPr>
              <a:t>sur</a:t>
            </a:r>
            <a:r>
              <a:rPr lang="nl-BE" dirty="0" smtClean="0">
                <a:latin typeface="Arial" charset="0"/>
                <a:cs typeface="Arial" charset="0"/>
              </a:rPr>
              <a:t> </a:t>
            </a:r>
            <a:r>
              <a:rPr lang="nl-BE" dirty="0" err="1" smtClean="0">
                <a:latin typeface="Arial" charset="0"/>
                <a:cs typeface="Arial" charset="0"/>
              </a:rPr>
              <a:t>l’origine</a:t>
            </a:r>
            <a:r>
              <a:rPr lang="nl-BE" dirty="0" smtClean="0">
                <a:latin typeface="Arial" charset="0"/>
                <a:cs typeface="Arial" charset="0"/>
              </a:rPr>
              <a:t> des </a:t>
            </a:r>
            <a:r>
              <a:rPr lang="nl-BE" dirty="0" err="1" smtClean="0">
                <a:latin typeface="Arial" charset="0"/>
                <a:cs typeface="Arial" charset="0"/>
              </a:rPr>
              <a:t>données</a:t>
            </a:r>
            <a:r>
              <a:rPr lang="nl-BE" dirty="0" smtClean="0">
                <a:latin typeface="Arial" charset="0"/>
                <a:cs typeface="Arial" charset="0"/>
              </a:rPr>
              <a:t> au </a:t>
            </a:r>
            <a:r>
              <a:rPr lang="nl-BE" dirty="0" err="1" smtClean="0">
                <a:latin typeface="Arial" charset="0"/>
                <a:cs typeface="Arial" charset="0"/>
              </a:rPr>
              <a:t>moyen</a:t>
            </a:r>
            <a:r>
              <a:rPr lang="nl-BE" dirty="0" smtClean="0">
                <a:latin typeface="Arial" charset="0"/>
                <a:cs typeface="Arial" charset="0"/>
              </a:rPr>
              <a:t> </a:t>
            </a:r>
            <a:r>
              <a:rPr lang="nl-BE" dirty="0" err="1" smtClean="0">
                <a:latin typeface="Arial" charset="0"/>
                <a:cs typeface="Arial" charset="0"/>
              </a:rPr>
              <a:t>d’une</a:t>
            </a:r>
            <a:r>
              <a:rPr lang="nl-BE" dirty="0" smtClean="0">
                <a:latin typeface="Arial" charset="0"/>
                <a:cs typeface="Arial" charset="0"/>
              </a:rPr>
              <a:t> </a:t>
            </a:r>
            <a:r>
              <a:rPr lang="nl-BE" dirty="0" err="1" smtClean="0">
                <a:latin typeface="Arial" charset="0"/>
                <a:cs typeface="Arial" charset="0"/>
              </a:rPr>
              <a:t>description</a:t>
            </a:r>
            <a:r>
              <a:rPr lang="nl-BE" dirty="0" smtClean="0">
                <a:latin typeface="Arial" charset="0"/>
                <a:cs typeface="Arial" charset="0"/>
              </a:rPr>
              <a:t> </a:t>
            </a:r>
            <a:r>
              <a:rPr lang="nl-BE" dirty="0" err="1" smtClean="0">
                <a:latin typeface="Arial" charset="0"/>
                <a:cs typeface="Arial" charset="0"/>
              </a:rPr>
              <a:t>ciblée</a:t>
            </a:r>
            <a:r>
              <a:rPr lang="nl-BE" dirty="0" smtClean="0">
                <a:latin typeface="Arial" charset="0"/>
                <a:cs typeface="Arial" charset="0"/>
              </a:rPr>
              <a:t> des </a:t>
            </a:r>
            <a:r>
              <a:rPr lang="nl-BE" dirty="0" err="1" smtClean="0">
                <a:latin typeface="Arial" charset="0"/>
                <a:cs typeface="Arial" charset="0"/>
              </a:rPr>
              <a:t>banques</a:t>
            </a:r>
            <a:r>
              <a:rPr lang="nl-BE" dirty="0" smtClean="0">
                <a:latin typeface="Arial" charset="0"/>
                <a:cs typeface="Arial" charset="0"/>
              </a:rPr>
              <a:t> de </a:t>
            </a:r>
            <a:r>
              <a:rPr lang="nl-BE" dirty="0" err="1" smtClean="0">
                <a:latin typeface="Arial" charset="0"/>
                <a:cs typeface="Arial" charset="0"/>
              </a:rPr>
              <a:t>données</a:t>
            </a:r>
            <a:r>
              <a:rPr lang="nl-BE" dirty="0" smtClean="0">
                <a:latin typeface="Arial" charset="0"/>
                <a:cs typeface="Arial" charset="0"/>
              </a:rPr>
              <a:t> </a:t>
            </a:r>
            <a:r>
              <a:rPr lang="nl-BE" dirty="0" err="1" smtClean="0">
                <a:latin typeface="Arial" charset="0"/>
                <a:cs typeface="Arial" charset="0"/>
              </a:rPr>
              <a:t>primaires</a:t>
            </a:r>
            <a:r>
              <a:rPr lang="nl-BE" dirty="0" smtClean="0">
                <a:latin typeface="Arial" charset="0"/>
                <a:cs typeface="Arial" charset="0"/>
              </a:rPr>
              <a:t>.</a:t>
            </a:r>
          </a:p>
          <a:p>
            <a:pPr marL="0" indent="0">
              <a:buFont typeface="Arial" charset="0"/>
              <a:buNone/>
            </a:pPr>
            <a:endParaRPr lang="nl-BE" dirty="0" smtClean="0">
              <a:latin typeface="Arial" charset="0"/>
              <a:cs typeface="Arial" charset="0"/>
            </a:endParaRPr>
          </a:p>
          <a:p>
            <a:pPr marL="0" indent="0">
              <a:buFont typeface="Arial" charset="0"/>
              <a:buNone/>
            </a:pPr>
            <a:r>
              <a:rPr lang="nl-BE" dirty="0" err="1" smtClean="0">
                <a:latin typeface="Arial" charset="0"/>
                <a:cs typeface="Arial" charset="0"/>
              </a:rPr>
              <a:t>Une</a:t>
            </a:r>
            <a:r>
              <a:rPr lang="nl-BE" dirty="0" smtClean="0">
                <a:latin typeface="Arial" charset="0"/>
                <a:cs typeface="Arial" charset="0"/>
              </a:rPr>
              <a:t> </a:t>
            </a:r>
            <a:r>
              <a:rPr lang="nl-BE" dirty="0" err="1" smtClean="0">
                <a:latin typeface="Arial" charset="0"/>
                <a:cs typeface="Arial" charset="0"/>
              </a:rPr>
              <a:t>bonne</a:t>
            </a:r>
            <a:r>
              <a:rPr lang="nl-BE" dirty="0" smtClean="0">
                <a:latin typeface="Arial" charset="0"/>
                <a:cs typeface="Arial" charset="0"/>
              </a:rPr>
              <a:t> </a:t>
            </a:r>
            <a:r>
              <a:rPr lang="nl-BE" dirty="0" err="1" smtClean="0">
                <a:latin typeface="Arial" charset="0"/>
                <a:cs typeface="Arial" charset="0"/>
              </a:rPr>
              <a:t>connaissance</a:t>
            </a:r>
            <a:r>
              <a:rPr lang="nl-BE" dirty="0" smtClean="0">
                <a:latin typeface="Arial" charset="0"/>
                <a:cs typeface="Arial" charset="0"/>
              </a:rPr>
              <a:t> de </a:t>
            </a:r>
            <a:r>
              <a:rPr lang="nl-BE" dirty="0" err="1" smtClean="0">
                <a:latin typeface="Arial" charset="0"/>
                <a:cs typeface="Arial" charset="0"/>
              </a:rPr>
              <a:t>l’origine</a:t>
            </a:r>
            <a:r>
              <a:rPr lang="nl-BE" dirty="0" smtClean="0">
                <a:latin typeface="Arial" charset="0"/>
                <a:cs typeface="Arial" charset="0"/>
              </a:rPr>
              <a:t> des </a:t>
            </a:r>
            <a:r>
              <a:rPr lang="nl-BE" dirty="0" err="1" smtClean="0">
                <a:latin typeface="Arial" charset="0"/>
                <a:cs typeface="Arial" charset="0"/>
              </a:rPr>
              <a:t>données</a:t>
            </a:r>
            <a:r>
              <a:rPr lang="nl-BE" dirty="0" smtClean="0">
                <a:latin typeface="Arial" charset="0"/>
                <a:cs typeface="Arial" charset="0"/>
              </a:rPr>
              <a:t>, du mode et du </a:t>
            </a:r>
            <a:r>
              <a:rPr lang="nl-BE" dirty="0" err="1" smtClean="0">
                <a:latin typeface="Arial" charset="0"/>
                <a:cs typeface="Arial" charset="0"/>
              </a:rPr>
              <a:t>motif</a:t>
            </a:r>
            <a:r>
              <a:rPr lang="nl-BE" dirty="0" smtClean="0">
                <a:latin typeface="Arial" charset="0"/>
                <a:cs typeface="Arial" charset="0"/>
              </a:rPr>
              <a:t> </a:t>
            </a:r>
            <a:r>
              <a:rPr lang="nl-BE" dirty="0" err="1" smtClean="0">
                <a:latin typeface="Arial" charset="0"/>
                <a:cs typeface="Arial" charset="0"/>
              </a:rPr>
              <a:t>d’enregistrement</a:t>
            </a:r>
            <a:r>
              <a:rPr lang="nl-BE" dirty="0" smtClean="0">
                <a:latin typeface="Arial" charset="0"/>
                <a:cs typeface="Arial" charset="0"/>
              </a:rPr>
              <a:t> </a:t>
            </a:r>
            <a:r>
              <a:rPr lang="nl-BE" dirty="0" err="1" smtClean="0">
                <a:latin typeface="Arial" charset="0"/>
                <a:cs typeface="Arial" charset="0"/>
              </a:rPr>
              <a:t>est</a:t>
            </a:r>
            <a:r>
              <a:rPr lang="nl-BE" dirty="0" smtClean="0">
                <a:latin typeface="Arial" charset="0"/>
                <a:cs typeface="Arial" charset="0"/>
              </a:rPr>
              <a:t> </a:t>
            </a:r>
            <a:r>
              <a:rPr lang="nl-BE" dirty="0" err="1" smtClean="0">
                <a:latin typeface="Arial" charset="0"/>
                <a:cs typeface="Arial" charset="0"/>
              </a:rPr>
              <a:t>utile</a:t>
            </a:r>
            <a:r>
              <a:rPr lang="nl-BE" dirty="0" smtClean="0">
                <a:latin typeface="Arial" charset="0"/>
                <a:cs typeface="Arial" charset="0"/>
              </a:rPr>
              <a:t> pour </a:t>
            </a:r>
            <a:r>
              <a:rPr lang="nl-BE" dirty="0" err="1" smtClean="0">
                <a:latin typeface="Arial" charset="0"/>
                <a:cs typeface="Arial" charset="0"/>
              </a:rPr>
              <a:t>réaliser</a:t>
            </a:r>
            <a:r>
              <a:rPr lang="nl-BE" dirty="0" smtClean="0">
                <a:latin typeface="Arial" charset="0"/>
                <a:cs typeface="Arial" charset="0"/>
              </a:rPr>
              <a:t> des analyses de </a:t>
            </a:r>
            <a:r>
              <a:rPr lang="nl-BE" dirty="0" err="1" smtClean="0">
                <a:latin typeface="Arial" charset="0"/>
                <a:cs typeface="Arial" charset="0"/>
              </a:rPr>
              <a:t>manière</a:t>
            </a:r>
            <a:r>
              <a:rPr lang="nl-BE" dirty="0" smtClean="0">
                <a:latin typeface="Arial" charset="0"/>
                <a:cs typeface="Arial" charset="0"/>
              </a:rPr>
              <a:t> </a:t>
            </a:r>
            <a:r>
              <a:rPr lang="nl-BE" dirty="0" err="1" smtClean="0">
                <a:latin typeface="Arial" charset="0"/>
                <a:cs typeface="Arial" charset="0"/>
              </a:rPr>
              <a:t>bien</a:t>
            </a:r>
            <a:r>
              <a:rPr lang="nl-BE" dirty="0" smtClean="0">
                <a:latin typeface="Arial" charset="0"/>
                <a:cs typeface="Arial" charset="0"/>
              </a:rPr>
              <a:t> </a:t>
            </a:r>
            <a:r>
              <a:rPr lang="nl-BE" dirty="0" err="1" smtClean="0">
                <a:latin typeface="Arial" charset="0"/>
                <a:cs typeface="Arial" charset="0"/>
              </a:rPr>
              <a:t>informée</a:t>
            </a:r>
            <a:r>
              <a:rPr lang="nl-BE" dirty="0" smtClean="0">
                <a:latin typeface="Arial" charset="0"/>
                <a:cs typeface="Arial" charset="0"/>
              </a:rPr>
              <a:t>. </a:t>
            </a:r>
          </a:p>
          <a:p>
            <a:pPr marL="0" indent="0">
              <a:buFont typeface="Arial" charset="0"/>
              <a:buNone/>
            </a:pPr>
            <a:endParaRPr lang="nl-BE" sz="1800" dirty="0" smtClean="0">
              <a:latin typeface="Arial" charset="0"/>
              <a:cs typeface="Arial"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Titel 1"/>
          <p:cNvSpPr>
            <a:spLocks noGrp="1"/>
          </p:cNvSpPr>
          <p:nvPr>
            <p:ph type="title"/>
          </p:nvPr>
        </p:nvSpPr>
        <p:spPr/>
        <p:txBody>
          <a:bodyPr/>
          <a:lstStyle/>
          <a:p>
            <a:r>
              <a:rPr lang="nl-BE" dirty="0" err="1" smtClean="0">
                <a:latin typeface="Arial" charset="0"/>
                <a:cs typeface="Arial" charset="0"/>
              </a:rPr>
              <a:t>Contenu</a:t>
            </a:r>
            <a:r>
              <a:rPr lang="nl-BE" dirty="0" smtClean="0">
                <a:latin typeface="Arial" charset="0"/>
                <a:cs typeface="Arial" charset="0"/>
              </a:rPr>
              <a:t> fiches </a:t>
            </a:r>
            <a:r>
              <a:rPr lang="nl-BE" dirty="0" err="1" smtClean="0">
                <a:solidFill>
                  <a:schemeClr val="accent2">
                    <a:lumMod val="60000"/>
                    <a:lumOff val="40000"/>
                  </a:schemeClr>
                </a:solidFill>
                <a:latin typeface="Arial" charset="0"/>
                <a:cs typeface="Arial" charset="0"/>
              </a:rPr>
              <a:t>banques</a:t>
            </a:r>
            <a:r>
              <a:rPr lang="nl-BE" dirty="0" smtClean="0">
                <a:solidFill>
                  <a:schemeClr val="accent2">
                    <a:lumMod val="60000"/>
                    <a:lumOff val="40000"/>
                  </a:schemeClr>
                </a:solidFill>
                <a:latin typeface="Arial" charset="0"/>
                <a:cs typeface="Arial" charset="0"/>
              </a:rPr>
              <a:t> de </a:t>
            </a:r>
            <a:r>
              <a:rPr lang="nl-BE" dirty="0" err="1" smtClean="0">
                <a:latin typeface="Arial" charset="0"/>
                <a:cs typeface="Arial" charset="0"/>
              </a:rPr>
              <a:t>données</a:t>
            </a:r>
            <a:r>
              <a:rPr lang="nl-BE" dirty="0" smtClean="0">
                <a:latin typeface="Arial" charset="0"/>
                <a:cs typeface="Arial" charset="0"/>
              </a:rPr>
              <a:t> </a:t>
            </a:r>
            <a:r>
              <a:rPr lang="nl-BE" dirty="0" err="1" smtClean="0">
                <a:latin typeface="Arial" charset="0"/>
                <a:cs typeface="Arial" charset="0"/>
              </a:rPr>
              <a:t>primaires</a:t>
            </a:r>
            <a:r>
              <a:rPr lang="nl-BE" dirty="0" smtClean="0">
                <a:latin typeface="Arial" charset="0"/>
                <a:cs typeface="Arial" charset="0"/>
              </a:rPr>
              <a:t> </a:t>
            </a:r>
          </a:p>
        </p:txBody>
      </p:sp>
      <p:sp>
        <p:nvSpPr>
          <p:cNvPr id="25602" name="Content Placeholder 2"/>
          <p:cNvSpPr>
            <a:spLocks noGrp="1"/>
          </p:cNvSpPr>
          <p:nvPr>
            <p:ph idx="1"/>
          </p:nvPr>
        </p:nvSpPr>
        <p:spPr>
          <a:xfrm>
            <a:off x="549275" y="1412875"/>
            <a:ext cx="8334375" cy="4427538"/>
          </a:xfrm>
        </p:spPr>
        <p:txBody>
          <a:bodyPr/>
          <a:lstStyle/>
          <a:p>
            <a:r>
              <a:rPr lang="nl-BE" dirty="0" smtClean="0">
                <a:latin typeface="Arial" charset="0"/>
                <a:cs typeface="Arial" charset="0"/>
              </a:rPr>
              <a:t>Nom et </a:t>
            </a:r>
            <a:r>
              <a:rPr lang="nl-BE" dirty="0" err="1" smtClean="0">
                <a:latin typeface="Arial" charset="0"/>
                <a:cs typeface="Arial" charset="0"/>
              </a:rPr>
              <a:t>numéro</a:t>
            </a:r>
            <a:r>
              <a:rPr lang="nl-BE" dirty="0" smtClean="0">
                <a:latin typeface="Arial" charset="0"/>
                <a:cs typeface="Arial" charset="0"/>
              </a:rPr>
              <a:t> </a:t>
            </a:r>
            <a:r>
              <a:rPr lang="nl-BE" dirty="0" err="1" smtClean="0">
                <a:latin typeface="Arial" charset="0"/>
                <a:cs typeface="Arial" charset="0"/>
              </a:rPr>
              <a:t>d’ordre</a:t>
            </a:r>
            <a:r>
              <a:rPr lang="nl-BE" dirty="0" smtClean="0">
                <a:latin typeface="Arial" charset="0"/>
                <a:cs typeface="Arial" charset="0"/>
              </a:rPr>
              <a:t> du fichier</a:t>
            </a:r>
          </a:p>
          <a:p>
            <a:r>
              <a:rPr lang="nl-BE" dirty="0" err="1" smtClean="0">
                <a:latin typeface="Arial" charset="0"/>
                <a:cs typeface="Arial" charset="0"/>
              </a:rPr>
              <a:t>Construit</a:t>
            </a:r>
            <a:r>
              <a:rPr lang="nl-BE" dirty="0" smtClean="0">
                <a:latin typeface="Arial" charset="0"/>
                <a:cs typeface="Arial" charset="0"/>
              </a:rPr>
              <a:t> </a:t>
            </a:r>
            <a:r>
              <a:rPr lang="nl-BE" dirty="0" err="1" smtClean="0">
                <a:latin typeface="Arial" charset="0"/>
                <a:cs typeface="Arial" charset="0"/>
              </a:rPr>
              <a:t>sur</a:t>
            </a:r>
            <a:r>
              <a:rPr lang="nl-BE" dirty="0" smtClean="0">
                <a:latin typeface="Arial" charset="0"/>
                <a:cs typeface="Arial" charset="0"/>
              </a:rPr>
              <a:t> base </a:t>
            </a:r>
            <a:r>
              <a:rPr lang="nl-BE" dirty="0" err="1" smtClean="0">
                <a:latin typeface="Arial" charset="0"/>
                <a:cs typeface="Arial" charset="0"/>
              </a:rPr>
              <a:t>d’un</a:t>
            </a:r>
            <a:r>
              <a:rPr lang="nl-BE" dirty="0" smtClean="0">
                <a:latin typeface="Arial" charset="0"/>
                <a:cs typeface="Arial" charset="0"/>
              </a:rPr>
              <a:t> </a:t>
            </a:r>
            <a:r>
              <a:rPr lang="nl-BE" dirty="0" err="1" smtClean="0">
                <a:latin typeface="Arial" charset="0"/>
                <a:cs typeface="Arial" charset="0"/>
              </a:rPr>
              <a:t>seul</a:t>
            </a:r>
            <a:r>
              <a:rPr lang="nl-BE" dirty="0" smtClean="0">
                <a:latin typeface="Arial" charset="0"/>
                <a:cs typeface="Arial" charset="0"/>
              </a:rPr>
              <a:t> </a:t>
            </a:r>
            <a:r>
              <a:rPr lang="nl-BE" dirty="0" err="1" smtClean="0">
                <a:latin typeface="Arial" charset="0"/>
                <a:cs typeface="Arial" charset="0"/>
              </a:rPr>
              <a:t>ou</a:t>
            </a:r>
            <a:r>
              <a:rPr lang="nl-BE" dirty="0" smtClean="0">
                <a:latin typeface="Arial" charset="0"/>
                <a:cs typeface="Arial" charset="0"/>
              </a:rPr>
              <a:t> </a:t>
            </a:r>
            <a:r>
              <a:rPr lang="nl-BE" dirty="0" err="1" smtClean="0">
                <a:latin typeface="Arial" charset="0"/>
                <a:cs typeface="Arial" charset="0"/>
              </a:rPr>
              <a:t>plusieurs</a:t>
            </a:r>
            <a:r>
              <a:rPr lang="nl-BE" dirty="0" smtClean="0">
                <a:latin typeface="Arial" charset="0"/>
                <a:cs typeface="Arial" charset="0"/>
              </a:rPr>
              <a:t> fichiers</a:t>
            </a:r>
          </a:p>
          <a:p>
            <a:r>
              <a:rPr lang="nl-BE" dirty="0" smtClean="0">
                <a:latin typeface="Arial" charset="0"/>
                <a:cs typeface="Arial" charset="0"/>
              </a:rPr>
              <a:t>Le nom du fichier </a:t>
            </a:r>
            <a:r>
              <a:rPr lang="nl-BE" dirty="0" err="1" smtClean="0">
                <a:latin typeface="Arial" charset="0"/>
                <a:cs typeface="Arial" charset="0"/>
              </a:rPr>
              <a:t>original</a:t>
            </a:r>
            <a:r>
              <a:rPr lang="nl-BE" dirty="0" smtClean="0">
                <a:latin typeface="Arial" charset="0"/>
                <a:cs typeface="Arial" charset="0"/>
              </a:rPr>
              <a:t> (</a:t>
            </a:r>
            <a:r>
              <a:rPr lang="nl-BE" dirty="0" err="1" smtClean="0">
                <a:latin typeface="Arial" charset="0"/>
                <a:cs typeface="Arial" charset="0"/>
              </a:rPr>
              <a:t>ou</a:t>
            </a:r>
            <a:r>
              <a:rPr lang="nl-BE" dirty="0" smtClean="0">
                <a:latin typeface="Arial" charset="0"/>
                <a:cs typeface="Arial" charset="0"/>
              </a:rPr>
              <a:t> des fichiers </a:t>
            </a:r>
            <a:r>
              <a:rPr lang="nl-BE" dirty="0" err="1" smtClean="0">
                <a:latin typeface="Arial" charset="0"/>
                <a:cs typeface="Arial" charset="0"/>
              </a:rPr>
              <a:t>originaux</a:t>
            </a:r>
            <a:r>
              <a:rPr lang="nl-BE" dirty="0" smtClean="0">
                <a:latin typeface="Arial" charset="0"/>
                <a:cs typeface="Arial" charset="0"/>
              </a:rPr>
              <a:t>)</a:t>
            </a:r>
          </a:p>
          <a:p>
            <a:r>
              <a:rPr lang="nl-BE" dirty="0" err="1" smtClean="0">
                <a:latin typeface="Arial" charset="0"/>
                <a:cs typeface="Arial" charset="0"/>
              </a:rPr>
              <a:t>L’instance</a:t>
            </a:r>
            <a:r>
              <a:rPr lang="nl-BE" dirty="0" smtClean="0">
                <a:latin typeface="Arial" charset="0"/>
                <a:cs typeface="Arial" charset="0"/>
              </a:rPr>
              <a:t> </a:t>
            </a:r>
            <a:r>
              <a:rPr lang="nl-BE" dirty="0" err="1" smtClean="0">
                <a:latin typeface="Arial" charset="0"/>
                <a:cs typeface="Arial" charset="0"/>
              </a:rPr>
              <a:t>qui</a:t>
            </a:r>
            <a:r>
              <a:rPr lang="nl-BE" dirty="0" smtClean="0">
                <a:latin typeface="Arial" charset="0"/>
                <a:cs typeface="Arial" charset="0"/>
              </a:rPr>
              <a:t> a </a:t>
            </a:r>
            <a:r>
              <a:rPr lang="nl-BE" dirty="0" err="1" smtClean="0">
                <a:latin typeface="Arial" charset="0"/>
                <a:cs typeface="Arial" charset="0"/>
              </a:rPr>
              <a:t>enregistré</a:t>
            </a:r>
            <a:r>
              <a:rPr lang="nl-BE" dirty="0" smtClean="0">
                <a:latin typeface="Arial" charset="0"/>
                <a:cs typeface="Arial" charset="0"/>
              </a:rPr>
              <a:t> les </a:t>
            </a:r>
            <a:r>
              <a:rPr lang="nl-BE" dirty="0" err="1" smtClean="0">
                <a:latin typeface="Arial" charset="0"/>
                <a:cs typeface="Arial" charset="0"/>
              </a:rPr>
              <a:t>données</a:t>
            </a:r>
            <a:r>
              <a:rPr lang="nl-BE" dirty="0" smtClean="0">
                <a:latin typeface="Arial" charset="0"/>
                <a:cs typeface="Arial" charset="0"/>
              </a:rPr>
              <a:t> dans la base de </a:t>
            </a:r>
            <a:r>
              <a:rPr lang="nl-BE" dirty="0" err="1" smtClean="0">
                <a:latin typeface="Arial" charset="0"/>
                <a:cs typeface="Arial" charset="0"/>
              </a:rPr>
              <a:t>données</a:t>
            </a:r>
            <a:r>
              <a:rPr lang="nl-BE" dirty="0" smtClean="0">
                <a:latin typeface="Arial" charset="0"/>
                <a:cs typeface="Arial" charset="0"/>
              </a:rPr>
              <a:t> primaire</a:t>
            </a:r>
          </a:p>
          <a:p>
            <a:r>
              <a:rPr lang="nl-BE" dirty="0" err="1" smtClean="0">
                <a:latin typeface="Arial" charset="0"/>
                <a:cs typeface="Arial" charset="0"/>
              </a:rPr>
              <a:t>Motif</a:t>
            </a:r>
            <a:r>
              <a:rPr lang="nl-BE" dirty="0" smtClean="0">
                <a:latin typeface="Arial" charset="0"/>
                <a:cs typeface="Arial" charset="0"/>
              </a:rPr>
              <a:t>(s) de </a:t>
            </a:r>
            <a:r>
              <a:rPr lang="nl-BE" dirty="0" err="1" smtClean="0">
                <a:latin typeface="Arial" charset="0"/>
                <a:cs typeface="Arial" charset="0"/>
              </a:rPr>
              <a:t>l’enregistrement</a:t>
            </a:r>
            <a:endParaRPr lang="nl-BE" dirty="0" smtClean="0">
              <a:latin typeface="Arial" charset="0"/>
              <a:cs typeface="Arial" charset="0"/>
            </a:endParaRPr>
          </a:p>
          <a:p>
            <a:r>
              <a:rPr lang="nl-BE" dirty="0" smtClean="0">
                <a:latin typeface="Arial" charset="0"/>
                <a:cs typeface="Arial" charset="0"/>
              </a:rPr>
              <a:t>Moment (dans </a:t>
            </a:r>
            <a:r>
              <a:rPr lang="nl-BE" dirty="0" err="1" smtClean="0">
                <a:latin typeface="Arial" charset="0"/>
                <a:cs typeface="Arial" charset="0"/>
              </a:rPr>
              <a:t>l’année</a:t>
            </a:r>
            <a:r>
              <a:rPr lang="nl-BE" dirty="0" smtClean="0">
                <a:latin typeface="Arial" charset="0"/>
                <a:cs typeface="Arial" charset="0"/>
              </a:rPr>
              <a:t> </a:t>
            </a:r>
            <a:r>
              <a:rPr lang="nl-BE" dirty="0" err="1" smtClean="0">
                <a:latin typeface="Arial" charset="0"/>
                <a:cs typeface="Arial" charset="0"/>
              </a:rPr>
              <a:t>civile</a:t>
            </a:r>
            <a:r>
              <a:rPr lang="nl-BE" dirty="0" smtClean="0">
                <a:latin typeface="Arial" charset="0"/>
                <a:cs typeface="Arial" charset="0"/>
              </a:rPr>
              <a:t>) et </a:t>
            </a:r>
            <a:r>
              <a:rPr lang="nl-BE" dirty="0" err="1" smtClean="0">
                <a:latin typeface="Arial" charset="0"/>
                <a:cs typeface="Arial" charset="0"/>
              </a:rPr>
              <a:t>manière</a:t>
            </a:r>
            <a:r>
              <a:rPr lang="nl-BE" dirty="0" smtClean="0">
                <a:latin typeface="Arial" charset="0"/>
                <a:cs typeface="Arial" charset="0"/>
              </a:rPr>
              <a:t> </a:t>
            </a:r>
            <a:r>
              <a:rPr lang="nl-BE" dirty="0" err="1" smtClean="0">
                <a:latin typeface="Arial" charset="0"/>
                <a:cs typeface="Arial" charset="0"/>
              </a:rPr>
              <a:t>avec</a:t>
            </a:r>
            <a:r>
              <a:rPr lang="nl-BE" dirty="0" smtClean="0">
                <a:latin typeface="Arial" charset="0"/>
                <a:cs typeface="Arial" charset="0"/>
              </a:rPr>
              <a:t> </a:t>
            </a:r>
            <a:r>
              <a:rPr lang="nl-BE" dirty="0" err="1" smtClean="0">
                <a:latin typeface="Arial" charset="0"/>
                <a:cs typeface="Arial" charset="0"/>
              </a:rPr>
              <a:t>laquelle</a:t>
            </a:r>
            <a:r>
              <a:rPr lang="nl-BE" dirty="0" smtClean="0">
                <a:latin typeface="Arial" charset="0"/>
                <a:cs typeface="Arial" charset="0"/>
              </a:rPr>
              <a:t> les </a:t>
            </a:r>
            <a:r>
              <a:rPr lang="nl-BE" dirty="0" err="1" smtClean="0">
                <a:latin typeface="Arial" charset="0"/>
                <a:cs typeface="Arial" charset="0"/>
              </a:rPr>
              <a:t>données</a:t>
            </a:r>
            <a:r>
              <a:rPr lang="nl-BE" dirty="0" smtClean="0">
                <a:latin typeface="Arial" charset="0"/>
                <a:cs typeface="Arial" charset="0"/>
              </a:rPr>
              <a:t> </a:t>
            </a:r>
            <a:r>
              <a:rPr lang="nl-BE" dirty="0" err="1" smtClean="0">
                <a:latin typeface="Arial" charset="0"/>
                <a:cs typeface="Arial" charset="0"/>
              </a:rPr>
              <a:t>sont</a:t>
            </a:r>
            <a:r>
              <a:rPr lang="nl-BE" dirty="0" smtClean="0">
                <a:latin typeface="Arial" charset="0"/>
                <a:cs typeface="Arial" charset="0"/>
              </a:rPr>
              <a:t> </a:t>
            </a:r>
            <a:r>
              <a:rPr lang="nl-BE" dirty="0" err="1" smtClean="0">
                <a:latin typeface="Arial" charset="0"/>
                <a:cs typeface="Arial" charset="0"/>
              </a:rPr>
              <a:t>enregistrées</a:t>
            </a:r>
            <a:endParaRPr lang="nl-BE" dirty="0" smtClean="0">
              <a:latin typeface="Arial" charset="0"/>
              <a:cs typeface="Arial" charset="0"/>
            </a:endParaRPr>
          </a:p>
          <a:p>
            <a:r>
              <a:rPr lang="nl-BE" dirty="0" smtClean="0">
                <a:latin typeface="Arial" charset="0"/>
                <a:cs typeface="Arial" charset="0"/>
              </a:rPr>
              <a:t>Moment et </a:t>
            </a:r>
            <a:r>
              <a:rPr lang="nl-BE" dirty="0" err="1" smtClean="0">
                <a:latin typeface="Arial" charset="0"/>
                <a:cs typeface="Arial" charset="0"/>
              </a:rPr>
              <a:t>motifs</a:t>
            </a:r>
            <a:r>
              <a:rPr lang="nl-BE" dirty="0" smtClean="0">
                <a:latin typeface="Arial" charset="0"/>
                <a:cs typeface="Arial" charset="0"/>
              </a:rPr>
              <a:t> des </a:t>
            </a:r>
            <a:r>
              <a:rPr lang="nl-BE" dirty="0" err="1" smtClean="0">
                <a:latin typeface="Arial" charset="0"/>
                <a:cs typeface="Arial" charset="0"/>
              </a:rPr>
              <a:t>corrections</a:t>
            </a:r>
            <a:endParaRPr lang="nl-BE" dirty="0" smtClean="0">
              <a:latin typeface="Arial" charset="0"/>
              <a:cs typeface="Arial" charset="0"/>
            </a:endParaRPr>
          </a:p>
          <a:p>
            <a:r>
              <a:rPr lang="nl-BE" dirty="0" err="1" smtClean="0">
                <a:latin typeface="Arial" charset="0"/>
                <a:cs typeface="Arial" charset="0"/>
              </a:rPr>
              <a:t>Raisons</a:t>
            </a:r>
            <a:r>
              <a:rPr lang="nl-BE" dirty="0" smtClean="0">
                <a:latin typeface="Arial" charset="0"/>
                <a:cs typeface="Arial" charset="0"/>
              </a:rPr>
              <a:t> de ne pas </a:t>
            </a:r>
            <a:r>
              <a:rPr lang="nl-BE" dirty="0" err="1" smtClean="0">
                <a:latin typeface="Arial" charset="0"/>
                <a:cs typeface="Arial" charset="0"/>
              </a:rPr>
              <a:t>reprendre</a:t>
            </a:r>
            <a:r>
              <a:rPr lang="nl-BE" dirty="0" smtClean="0">
                <a:latin typeface="Arial" charset="0"/>
                <a:cs typeface="Arial" charset="0"/>
              </a:rPr>
              <a:t> </a:t>
            </a:r>
            <a:r>
              <a:rPr lang="nl-BE" dirty="0" err="1" smtClean="0">
                <a:latin typeface="Arial" charset="0"/>
                <a:cs typeface="Arial" charset="0"/>
              </a:rPr>
              <a:t>certaines</a:t>
            </a:r>
            <a:r>
              <a:rPr lang="nl-BE" dirty="0" smtClean="0">
                <a:latin typeface="Arial" charset="0"/>
                <a:cs typeface="Arial" charset="0"/>
              </a:rPr>
              <a:t> </a:t>
            </a:r>
            <a:r>
              <a:rPr lang="nl-BE" dirty="0" err="1" smtClean="0">
                <a:latin typeface="Arial" charset="0"/>
                <a:cs typeface="Arial" charset="0"/>
              </a:rPr>
              <a:t>données</a:t>
            </a:r>
            <a:endParaRPr lang="en-US" dirty="0" smtClean="0">
              <a:latin typeface="Arial" charset="0"/>
              <a:cs typeface="Arial"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rtlCol="0">
            <a:normAutofit fontScale="90000"/>
          </a:bodyPr>
          <a:lstStyle/>
          <a:p>
            <a:pPr fontAlgn="auto">
              <a:spcAft>
                <a:spcPts val="0"/>
              </a:spcAft>
              <a:defRPr/>
            </a:pPr>
            <a:r>
              <a:rPr lang="nl-BE" dirty="0" err="1" smtClean="0">
                <a:solidFill>
                  <a:schemeClr val="accent1">
                    <a:lumMod val="60000"/>
                    <a:lumOff val="40000"/>
                  </a:schemeClr>
                </a:solidFill>
              </a:rPr>
              <a:t>Exemple</a:t>
            </a:r>
            <a:r>
              <a:rPr lang="nl-BE" dirty="0" smtClean="0">
                <a:solidFill>
                  <a:schemeClr val="accent1">
                    <a:lumMod val="60000"/>
                    <a:lumOff val="40000"/>
                  </a:schemeClr>
                </a:solidFill>
              </a:rPr>
              <a:t> </a:t>
            </a:r>
            <a:r>
              <a:rPr lang="nl-BE" dirty="0">
                <a:solidFill>
                  <a:schemeClr val="accent1">
                    <a:lumMod val="60000"/>
                    <a:lumOff val="40000"/>
                  </a:schemeClr>
                </a:solidFill>
              </a:rPr>
              <a:t>(RN) fiche </a:t>
            </a:r>
            <a:r>
              <a:rPr lang="nl-BE" dirty="0" err="1" smtClean="0">
                <a:solidFill>
                  <a:schemeClr val="accent1">
                    <a:lumMod val="60000"/>
                    <a:lumOff val="40000"/>
                  </a:schemeClr>
                </a:solidFill>
              </a:rPr>
              <a:t>banques</a:t>
            </a:r>
            <a:r>
              <a:rPr lang="nl-BE" dirty="0" smtClean="0">
                <a:solidFill>
                  <a:schemeClr val="accent1">
                    <a:lumMod val="60000"/>
                    <a:lumOff val="40000"/>
                  </a:schemeClr>
                </a:solidFill>
              </a:rPr>
              <a:t> de</a:t>
            </a:r>
            <a:r>
              <a:rPr lang="nl-BE" dirty="0" smtClean="0"/>
              <a:t> </a:t>
            </a:r>
            <a:r>
              <a:rPr lang="nl-BE" dirty="0" err="1"/>
              <a:t>données</a:t>
            </a:r>
            <a:r>
              <a:rPr lang="nl-BE" dirty="0"/>
              <a:t> </a:t>
            </a:r>
            <a:r>
              <a:rPr lang="nl-BE" dirty="0" err="1"/>
              <a:t>primaires</a:t>
            </a:r>
            <a:r>
              <a:rPr lang="nl-BE" dirty="0"/>
              <a:t> </a:t>
            </a:r>
          </a:p>
        </p:txBody>
      </p:sp>
      <p:graphicFrame>
        <p:nvGraphicFramePr>
          <p:cNvPr id="6" name="Table 5"/>
          <p:cNvGraphicFramePr>
            <a:graphicFrameLocks noGrp="1"/>
          </p:cNvGraphicFramePr>
          <p:nvPr/>
        </p:nvGraphicFramePr>
        <p:xfrm>
          <a:off x="1255713" y="1293813"/>
          <a:ext cx="6902450" cy="4540248"/>
        </p:xfrm>
        <a:graphic>
          <a:graphicData uri="http://schemas.openxmlformats.org/drawingml/2006/table">
            <a:tbl>
              <a:tblPr/>
              <a:tblGrid>
                <a:gridCol w="3451225"/>
                <a:gridCol w="3451225"/>
              </a:tblGrid>
              <a:tr h="153324">
                <a:tc>
                  <a:txBody>
                    <a:bodyPr/>
                    <a:lstStyle/>
                    <a:p>
                      <a:pPr algn="just" fontAlgn="ctr"/>
                      <a:r>
                        <a:rPr lang="fr-BE" sz="900" b="1" i="0" u="none" strike="noStrike">
                          <a:solidFill>
                            <a:srgbClr val="000000"/>
                          </a:solidFill>
                          <a:effectLst/>
                          <a:latin typeface="Garamond"/>
                        </a:rPr>
                        <a:t>Nom du fichier</a:t>
                      </a:r>
                      <a:endParaRPr lang="en-US" sz="900" b="1" i="0" u="none" strike="noStrike">
                        <a:solidFill>
                          <a:srgbClr val="000000"/>
                        </a:solidFill>
                        <a:effectLst/>
                        <a:latin typeface="Garamond"/>
                      </a:endParaRPr>
                    </a:p>
                  </a:txBody>
                  <a:tcPr marL="6967" marR="6967" marT="696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ctr"/>
                      <a:r>
                        <a:rPr lang="fr-BE" sz="900" b="0" i="0" u="none" strike="noStrike">
                          <a:solidFill>
                            <a:srgbClr val="000000"/>
                          </a:solidFill>
                          <a:effectLst/>
                          <a:latin typeface="Garamond"/>
                        </a:rPr>
                        <a:t>DWH_RN_BCSS_BisTer</a:t>
                      </a:r>
                      <a:endParaRPr lang="en-US" sz="900" b="0" i="0" u="none" strike="noStrike">
                        <a:solidFill>
                          <a:srgbClr val="000000"/>
                        </a:solidFill>
                        <a:effectLst/>
                        <a:latin typeface="Garamond"/>
                      </a:endParaRPr>
                    </a:p>
                  </a:txBody>
                  <a:tcPr marL="6967" marR="6967" marT="696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3324">
                <a:tc>
                  <a:txBody>
                    <a:bodyPr/>
                    <a:lstStyle/>
                    <a:p>
                      <a:pPr algn="just" fontAlgn="ctr"/>
                      <a:r>
                        <a:rPr lang="fr-BE" sz="900" b="1" i="0" u="none" strike="noStrike">
                          <a:solidFill>
                            <a:srgbClr val="000000"/>
                          </a:solidFill>
                          <a:effectLst/>
                          <a:latin typeface="Garamond"/>
                        </a:rPr>
                        <a:t>Numéro d’ordre</a:t>
                      </a:r>
                      <a:endParaRPr lang="en-US" sz="900" b="1" i="0" u="none" strike="noStrike">
                        <a:solidFill>
                          <a:srgbClr val="000000"/>
                        </a:solidFill>
                        <a:effectLst/>
                        <a:latin typeface="Garamond"/>
                      </a:endParaRPr>
                    </a:p>
                  </a:txBody>
                  <a:tcPr marL="6967" marR="6967" marT="696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ctr"/>
                      <a:r>
                        <a:rPr lang="fr-BE" sz="900" b="0" i="0" u="none" strike="noStrike">
                          <a:solidFill>
                            <a:srgbClr val="000000"/>
                          </a:solidFill>
                          <a:effectLst/>
                          <a:latin typeface="Garamond"/>
                        </a:rPr>
                        <a:t>1006</a:t>
                      </a:r>
                      <a:endParaRPr lang="en-US" sz="900" b="0" i="0" u="none" strike="noStrike">
                        <a:solidFill>
                          <a:srgbClr val="000000"/>
                        </a:solidFill>
                        <a:effectLst/>
                        <a:latin typeface="Garamond"/>
                      </a:endParaRPr>
                    </a:p>
                  </a:txBody>
                  <a:tcPr marL="6967" marR="6967" marT="696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9680">
                <a:tc>
                  <a:txBody>
                    <a:bodyPr/>
                    <a:lstStyle/>
                    <a:p>
                      <a:pPr algn="just" fontAlgn="ctr"/>
                      <a:r>
                        <a:rPr lang="fr-BE" sz="900" b="1" i="0" u="none" strike="noStrike">
                          <a:solidFill>
                            <a:srgbClr val="000000"/>
                          </a:solidFill>
                          <a:effectLst/>
                          <a:latin typeface="Garamond"/>
                        </a:rPr>
                        <a:t>Le fichier fourni est-il construit sur base d’un seul fichier ou de plusieurs fichiers?</a:t>
                      </a:r>
                      <a:endParaRPr lang="en-US" sz="900" b="1" i="0" u="none" strike="noStrike">
                        <a:solidFill>
                          <a:srgbClr val="000000"/>
                        </a:solidFill>
                        <a:effectLst/>
                        <a:latin typeface="Garamond"/>
                      </a:endParaRPr>
                    </a:p>
                  </a:txBody>
                  <a:tcPr marL="6967" marR="6967" marT="696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ctr"/>
                      <a:r>
                        <a:rPr lang="fr-BE" sz="900" b="0" i="0" u="none" strike="noStrike">
                          <a:solidFill>
                            <a:srgbClr val="000000"/>
                          </a:solidFill>
                          <a:effectLst/>
                          <a:latin typeface="Garamond"/>
                        </a:rPr>
                        <a:t>Il s'agit d'une fusion de deux fichiers, à savoir du registre national et des registres BCSS.</a:t>
                      </a:r>
                      <a:endParaRPr lang="en-US" sz="900" b="0" i="0" u="none" strike="noStrike">
                        <a:solidFill>
                          <a:srgbClr val="000000"/>
                        </a:solidFill>
                        <a:effectLst/>
                        <a:latin typeface="Garamond"/>
                      </a:endParaRPr>
                    </a:p>
                  </a:txBody>
                  <a:tcPr marL="6967" marR="6967" marT="696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9680">
                <a:tc>
                  <a:txBody>
                    <a:bodyPr/>
                    <a:lstStyle/>
                    <a:p>
                      <a:pPr algn="just" fontAlgn="ctr"/>
                      <a:r>
                        <a:rPr lang="fr-BE" sz="900" b="1" i="0" u="none" strike="noStrike">
                          <a:solidFill>
                            <a:srgbClr val="000000"/>
                          </a:solidFill>
                          <a:effectLst/>
                          <a:latin typeface="Garamond"/>
                        </a:rPr>
                        <a:t>Quel est le nom du fichier originel ou des fichiers dans la base de données primaire?</a:t>
                      </a:r>
                      <a:endParaRPr lang="en-US" sz="900" b="1" i="0" u="none" strike="noStrike">
                        <a:solidFill>
                          <a:srgbClr val="000000"/>
                        </a:solidFill>
                        <a:effectLst/>
                        <a:latin typeface="Garamond"/>
                      </a:endParaRPr>
                    </a:p>
                  </a:txBody>
                  <a:tcPr marL="6967" marR="6967" marT="696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ctr"/>
                      <a:r>
                        <a:rPr lang="fr-BE" sz="900" b="0" i="0" u="none" strike="noStrike">
                          <a:solidFill>
                            <a:srgbClr val="000000"/>
                          </a:solidFill>
                          <a:effectLst/>
                          <a:latin typeface="Garamond"/>
                        </a:rPr>
                        <a:t>Le registre national et les registres BCSS. Il s'agit de deux banques de données spécifiques. </a:t>
                      </a:r>
                      <a:endParaRPr lang="en-US" sz="900" b="0" i="0" u="none" strike="noStrike">
                        <a:solidFill>
                          <a:srgbClr val="000000"/>
                        </a:solidFill>
                        <a:effectLst/>
                        <a:latin typeface="Garamond"/>
                      </a:endParaRPr>
                    </a:p>
                  </a:txBody>
                  <a:tcPr marL="6967" marR="6967" marT="696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9065">
                <a:tc rowSpan="2">
                  <a:txBody>
                    <a:bodyPr/>
                    <a:lstStyle/>
                    <a:p>
                      <a:pPr algn="just" fontAlgn="ctr"/>
                      <a:r>
                        <a:rPr lang="fr-BE" sz="900" b="1" i="0" u="none" strike="noStrike">
                          <a:solidFill>
                            <a:srgbClr val="000000"/>
                          </a:solidFill>
                          <a:effectLst/>
                          <a:latin typeface="Garamond"/>
                        </a:rPr>
                        <a:t>Quelle instance enregistre les données dans la base de données primaire?</a:t>
                      </a:r>
                      <a:endParaRPr lang="en-US" sz="900" b="1" i="0" u="none" strike="noStrike">
                        <a:solidFill>
                          <a:srgbClr val="000000"/>
                        </a:solidFill>
                        <a:effectLst/>
                        <a:latin typeface="Garamond"/>
                      </a:endParaRPr>
                    </a:p>
                  </a:txBody>
                  <a:tcPr marL="6967" marR="6967" marT="696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ctr"/>
                      <a:r>
                        <a:rPr lang="fr-BE" sz="900" b="0" i="0" u="none" strike="noStrike">
                          <a:solidFill>
                            <a:srgbClr val="000000"/>
                          </a:solidFill>
                          <a:effectLst/>
                          <a:latin typeface="Garamond"/>
                        </a:rPr>
                        <a:t>Registre national: les communes belges et les missions diplomatiques ou les postes consulaires. Ce dernier groupe n'est enregistré dans le fichier DWH_RN_BCSS_BisTer qu'à partir de 2011.</a:t>
                      </a:r>
                      <a:endParaRPr lang="en-US" sz="900" b="0" i="0" u="none" strike="noStrike">
                        <a:solidFill>
                          <a:srgbClr val="000000"/>
                        </a:solidFill>
                        <a:effectLst/>
                        <a:latin typeface="Garamond"/>
                      </a:endParaRPr>
                    </a:p>
                  </a:txBody>
                  <a:tcPr marL="6967" marR="6967" marT="696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446035">
                <a:tc vMerge="1">
                  <a:txBody>
                    <a:bodyPr/>
                    <a:lstStyle/>
                    <a:p>
                      <a:endParaRPr lang="en-US"/>
                    </a:p>
                  </a:txBody>
                  <a:tcPr/>
                </a:tc>
                <a:tc>
                  <a:txBody>
                    <a:bodyPr/>
                    <a:lstStyle/>
                    <a:p>
                      <a:pPr algn="just" fontAlgn="ctr"/>
                      <a:r>
                        <a:rPr lang="fr-BE" sz="900" b="0" i="0" u="none" strike="noStrike">
                          <a:solidFill>
                            <a:srgbClr val="000000"/>
                          </a:solidFill>
                          <a:effectLst/>
                          <a:latin typeface="Garamond"/>
                        </a:rPr>
                        <a:t>Registre BCSS: à l'origine, uniquement les institutions qui faisaient partie du réseau de la BCSS. Ces dernières années, aussi les institutions telles que le SPF Finances, la BCE, le SPF Justice, etc.</a:t>
                      </a:r>
                      <a:endParaRPr lang="en-US" sz="900" b="0" i="0" u="none" strike="noStrike">
                        <a:solidFill>
                          <a:srgbClr val="000000"/>
                        </a:solidFill>
                        <a:effectLst/>
                        <a:latin typeface="Garamond"/>
                      </a:endParaRPr>
                    </a:p>
                  </a:txBody>
                  <a:tcPr marL="6967" marR="6967" marT="696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418501">
                <a:tc rowSpan="2">
                  <a:txBody>
                    <a:bodyPr/>
                    <a:lstStyle/>
                    <a:p>
                      <a:pPr algn="just" fontAlgn="ctr"/>
                      <a:r>
                        <a:rPr lang="fr-BE" sz="900" b="1" i="0" u="none" strike="noStrike">
                          <a:solidFill>
                            <a:srgbClr val="000000"/>
                          </a:solidFill>
                          <a:effectLst/>
                          <a:latin typeface="Garamond"/>
                        </a:rPr>
                        <a:t>Pourquoi ces données sont-elles initialement enregistrées?</a:t>
                      </a:r>
                      <a:endParaRPr lang="en-US" sz="900" b="1" i="0" u="none" strike="noStrike">
                        <a:solidFill>
                          <a:srgbClr val="000000"/>
                        </a:solidFill>
                        <a:effectLst/>
                        <a:latin typeface="Garamond"/>
                      </a:endParaRPr>
                    </a:p>
                  </a:txBody>
                  <a:tcPr marL="6967" marR="6967" marT="696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ctr"/>
                      <a:r>
                        <a:rPr lang="fr-BE" sz="900" b="0" i="0" u="none" strike="noStrike">
                          <a:solidFill>
                            <a:srgbClr val="000000"/>
                          </a:solidFill>
                          <a:effectLst/>
                          <a:latin typeface="Garamond"/>
                        </a:rPr>
                        <a:t>Registre national: dans le cadre des missions légales du registre national. Voir à cet effet la loi du 8 août 1983 organisant un registre national des personnes physiques.</a:t>
                      </a:r>
                      <a:endParaRPr lang="en-US" sz="900" b="0" i="0" u="none" strike="noStrike">
                        <a:solidFill>
                          <a:srgbClr val="000000"/>
                        </a:solidFill>
                        <a:effectLst/>
                        <a:latin typeface="Garamond"/>
                      </a:endParaRPr>
                    </a:p>
                  </a:txBody>
                  <a:tcPr marL="6967" marR="6967" marT="696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692855">
                <a:tc vMerge="1">
                  <a:txBody>
                    <a:bodyPr/>
                    <a:lstStyle/>
                    <a:p>
                      <a:endParaRPr lang="en-US"/>
                    </a:p>
                  </a:txBody>
                  <a:tcPr/>
                </a:tc>
                <a:tc>
                  <a:txBody>
                    <a:bodyPr/>
                    <a:lstStyle/>
                    <a:p>
                      <a:pPr algn="just" fontAlgn="ctr"/>
                      <a:r>
                        <a:rPr lang="fr-BE" sz="900" b="0" i="0" u="none" strike="noStrike">
                          <a:solidFill>
                            <a:srgbClr val="000000"/>
                          </a:solidFill>
                          <a:effectLst/>
                          <a:latin typeface="Garamond"/>
                        </a:rPr>
                        <a:t>Registres BCSS: à l'origine, en vue de l'application de la sécurité sociale, pour les personnes qui ne sont pas ou ne sont plus inscrites au registre national; ces dernières années, en vue de l'identification des citoyens qui ne sont pas connus dans le registre national et qui ont des contacts avec les pouvoirs publics belges.</a:t>
                      </a:r>
                      <a:endParaRPr lang="en-US" sz="900" b="0" i="0" u="none" strike="noStrike">
                        <a:solidFill>
                          <a:srgbClr val="000000"/>
                        </a:solidFill>
                        <a:effectLst/>
                        <a:latin typeface="Garamond"/>
                      </a:endParaRPr>
                    </a:p>
                  </a:txBody>
                  <a:tcPr marL="6967" marR="6967" marT="696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53324">
                <a:tc>
                  <a:txBody>
                    <a:bodyPr/>
                    <a:lstStyle/>
                    <a:p>
                      <a:pPr algn="just" fontAlgn="ctr"/>
                      <a:r>
                        <a:rPr lang="fr-BE" sz="900" b="1" i="0" u="none" strike="noStrike">
                          <a:solidFill>
                            <a:srgbClr val="000000"/>
                          </a:solidFill>
                          <a:effectLst/>
                          <a:latin typeface="Garamond"/>
                        </a:rPr>
                        <a:t>A quel moment ces données sont-elles enregistrées?</a:t>
                      </a:r>
                      <a:endParaRPr lang="en-US" sz="900" b="1" i="0" u="none" strike="noStrike">
                        <a:solidFill>
                          <a:srgbClr val="000000"/>
                        </a:solidFill>
                        <a:effectLst/>
                        <a:latin typeface="Garamond"/>
                      </a:endParaRPr>
                    </a:p>
                  </a:txBody>
                  <a:tcPr marL="6967" marR="6967" marT="696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ctr"/>
                      <a:r>
                        <a:rPr lang="fr-BE" sz="900" b="0" i="0" u="none" strike="noStrike">
                          <a:solidFill>
                            <a:srgbClr val="000000"/>
                          </a:solidFill>
                          <a:effectLst/>
                          <a:latin typeface="Garamond"/>
                        </a:rPr>
                        <a:t>Les données sont chargées une fois par année.</a:t>
                      </a:r>
                      <a:endParaRPr lang="en-US" sz="900" b="0" i="0" u="none" strike="noStrike">
                        <a:solidFill>
                          <a:srgbClr val="000000"/>
                        </a:solidFill>
                        <a:effectLst/>
                        <a:latin typeface="Garamond"/>
                      </a:endParaRPr>
                    </a:p>
                  </a:txBody>
                  <a:tcPr marL="6967" marR="6967" marT="696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2710">
                <a:tc rowSpan="2">
                  <a:txBody>
                    <a:bodyPr/>
                    <a:lstStyle/>
                    <a:p>
                      <a:pPr algn="just" fontAlgn="ctr"/>
                      <a:r>
                        <a:rPr lang="fr-BE" sz="900" b="1" i="0" u="none" strike="noStrike">
                          <a:solidFill>
                            <a:srgbClr val="000000"/>
                          </a:solidFill>
                          <a:effectLst/>
                          <a:latin typeface="Garamond"/>
                        </a:rPr>
                        <a:t>De quelle manière ces données sont-elles enregistrées?</a:t>
                      </a:r>
                      <a:endParaRPr lang="en-US" sz="900" b="1" i="0" u="none" strike="noStrike">
                        <a:solidFill>
                          <a:srgbClr val="000000"/>
                        </a:solidFill>
                        <a:effectLst/>
                        <a:latin typeface="Garamond"/>
                      </a:endParaRPr>
                    </a:p>
                  </a:txBody>
                  <a:tcPr marL="6967" marR="6967" marT="696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ctr"/>
                      <a:r>
                        <a:rPr lang="fr-BE" sz="900" b="0" i="0" u="none" strike="noStrike">
                          <a:solidFill>
                            <a:srgbClr val="000000"/>
                          </a:solidFill>
                          <a:effectLst/>
                          <a:latin typeface="Garamond"/>
                        </a:rPr>
                        <a:t>Registre national: les données sont introduites par les communes belges et les missions diplomatiques ou les postes consulaires.</a:t>
                      </a:r>
                      <a:endParaRPr lang="en-US" sz="900" b="0" i="0" u="none" strike="noStrike">
                        <a:solidFill>
                          <a:srgbClr val="000000"/>
                        </a:solidFill>
                        <a:effectLst/>
                        <a:latin typeface="Garamond"/>
                      </a:endParaRPr>
                    </a:p>
                  </a:txBody>
                  <a:tcPr marL="6967" marR="6967" marT="696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446035">
                <a:tc vMerge="1">
                  <a:txBody>
                    <a:bodyPr/>
                    <a:lstStyle/>
                    <a:p>
                      <a:endParaRPr lang="en-US"/>
                    </a:p>
                  </a:txBody>
                  <a:tcPr/>
                </a:tc>
                <a:tc>
                  <a:txBody>
                    <a:bodyPr/>
                    <a:lstStyle/>
                    <a:p>
                      <a:pPr algn="just" fontAlgn="ctr"/>
                      <a:r>
                        <a:rPr lang="fr-BE" sz="900" b="0" i="0" u="none" strike="noStrike">
                          <a:solidFill>
                            <a:srgbClr val="000000"/>
                          </a:solidFill>
                          <a:effectLst/>
                          <a:latin typeface="Garamond"/>
                        </a:rPr>
                        <a:t>Registres BCSS: les données sont introduites par les institutions qui font partie du réseau de la BCSS et, ces dernières années, aussi par des institutions telles que le SPF Finances, la BCE, le SPF Justice, etc.</a:t>
                      </a:r>
                      <a:endParaRPr lang="en-US" sz="900" b="0" i="0" u="none" strike="noStrike">
                        <a:solidFill>
                          <a:srgbClr val="000000"/>
                        </a:solidFill>
                        <a:effectLst/>
                        <a:latin typeface="Garamond"/>
                      </a:endParaRPr>
                    </a:p>
                  </a:txBody>
                  <a:tcPr marL="6967" marR="6967" marT="696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446035">
                <a:tc>
                  <a:txBody>
                    <a:bodyPr/>
                    <a:lstStyle/>
                    <a:p>
                      <a:pPr algn="just" fontAlgn="ctr"/>
                      <a:r>
                        <a:rPr lang="fr-BE" sz="900" b="1" i="0" u="none" strike="noStrike">
                          <a:solidFill>
                            <a:srgbClr val="000000"/>
                          </a:solidFill>
                          <a:effectLst/>
                          <a:latin typeface="Garamond"/>
                        </a:rPr>
                        <a:t>Certaines données sont-elles encore corrigées après avoir été introduites dans le système?  Si oui, à quel moment et pourquoi?</a:t>
                      </a:r>
                      <a:endParaRPr lang="en-US" sz="900" b="1" i="0" u="none" strike="noStrike">
                        <a:solidFill>
                          <a:srgbClr val="000000"/>
                        </a:solidFill>
                        <a:effectLst/>
                        <a:latin typeface="Garamond"/>
                      </a:endParaRPr>
                    </a:p>
                  </a:txBody>
                  <a:tcPr marL="6967" marR="6967" marT="696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ctr"/>
                      <a:r>
                        <a:rPr lang="fr-BE" sz="900" b="0" i="0" u="none" strike="noStrike">
                          <a:solidFill>
                            <a:srgbClr val="000000"/>
                          </a:solidFill>
                          <a:effectLst/>
                          <a:latin typeface="Garamond"/>
                        </a:rPr>
                        <a:t>Oui, il y a un suivi permanent (mises à jour, remplacements, etc.) </a:t>
                      </a:r>
                      <a:endParaRPr lang="en-US" sz="900" b="0" i="0" u="none" strike="noStrike">
                        <a:solidFill>
                          <a:srgbClr val="000000"/>
                        </a:solidFill>
                        <a:effectLst/>
                        <a:latin typeface="Garamond"/>
                      </a:endParaRPr>
                    </a:p>
                  </a:txBody>
                  <a:tcPr marL="6967" marR="6967" marT="696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9680">
                <a:tc>
                  <a:txBody>
                    <a:bodyPr/>
                    <a:lstStyle/>
                    <a:p>
                      <a:pPr algn="just" fontAlgn="ctr"/>
                      <a:r>
                        <a:rPr lang="fr-BE" sz="900" b="1" i="0" u="none" strike="noStrike">
                          <a:solidFill>
                            <a:srgbClr val="000000"/>
                          </a:solidFill>
                          <a:effectLst/>
                          <a:latin typeface="Garamond"/>
                        </a:rPr>
                        <a:t>Certaines données ne sont-elles systématiquement pas reprises dans la base de données primaire?</a:t>
                      </a:r>
                      <a:endParaRPr lang="en-US" sz="900" b="1" i="0" u="none" strike="noStrike">
                        <a:solidFill>
                          <a:srgbClr val="000000"/>
                        </a:solidFill>
                        <a:effectLst/>
                        <a:latin typeface="Garamond"/>
                      </a:endParaRPr>
                    </a:p>
                  </a:txBody>
                  <a:tcPr marL="6967" marR="6967" marT="696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ctr"/>
                      <a:r>
                        <a:rPr lang="fr-BE" sz="900" b="0" i="0" u="none" strike="noStrike" dirty="0">
                          <a:solidFill>
                            <a:srgbClr val="000000"/>
                          </a:solidFill>
                          <a:effectLst/>
                          <a:latin typeface="Garamond"/>
                        </a:rPr>
                        <a:t>/ </a:t>
                      </a:r>
                      <a:endParaRPr lang="en-US" sz="900" b="0" i="0" u="none" strike="noStrike" dirty="0">
                        <a:solidFill>
                          <a:srgbClr val="000000"/>
                        </a:solidFill>
                        <a:effectLst/>
                        <a:latin typeface="Garamond"/>
                      </a:endParaRPr>
                    </a:p>
                  </a:txBody>
                  <a:tcPr marL="6967" marR="6967" marT="696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Titel 1"/>
          <p:cNvSpPr>
            <a:spLocks noGrp="1"/>
          </p:cNvSpPr>
          <p:nvPr>
            <p:ph type="title"/>
          </p:nvPr>
        </p:nvSpPr>
        <p:spPr/>
        <p:txBody>
          <a:bodyPr/>
          <a:lstStyle/>
          <a:p>
            <a:r>
              <a:rPr lang="nl-BE" smtClean="0">
                <a:latin typeface="Arial" charset="0"/>
                <a:cs typeface="Arial" charset="0"/>
              </a:rPr>
              <a:t>Disponibilité</a:t>
            </a:r>
          </a:p>
        </p:txBody>
      </p:sp>
      <p:sp>
        <p:nvSpPr>
          <p:cNvPr id="27650" name="Content Placeholder 2"/>
          <p:cNvSpPr>
            <a:spLocks noGrp="1"/>
          </p:cNvSpPr>
          <p:nvPr>
            <p:ph idx="1"/>
          </p:nvPr>
        </p:nvSpPr>
        <p:spPr>
          <a:xfrm>
            <a:off x="549275" y="1412875"/>
            <a:ext cx="8334375" cy="4427538"/>
          </a:xfrm>
        </p:spPr>
        <p:txBody>
          <a:bodyPr/>
          <a:lstStyle/>
          <a:p>
            <a:r>
              <a:rPr lang="nl-BE" dirty="0" smtClean="0">
                <a:latin typeface="Arial" charset="0"/>
                <a:cs typeface="Arial" charset="0"/>
              </a:rPr>
              <a:t>Les fiches de </a:t>
            </a:r>
            <a:r>
              <a:rPr lang="nl-BE" dirty="0" err="1" smtClean="0">
                <a:latin typeface="Arial" charset="0"/>
                <a:cs typeface="Arial" charset="0"/>
              </a:rPr>
              <a:t>données</a:t>
            </a:r>
            <a:r>
              <a:rPr lang="nl-BE" dirty="0" smtClean="0">
                <a:latin typeface="Arial" charset="0"/>
                <a:cs typeface="Arial" charset="0"/>
              </a:rPr>
              <a:t> </a:t>
            </a:r>
            <a:r>
              <a:rPr lang="nl-BE" dirty="0" err="1" smtClean="0">
                <a:latin typeface="Arial" charset="0"/>
                <a:cs typeface="Arial" charset="0"/>
              </a:rPr>
              <a:t>primaires</a:t>
            </a:r>
            <a:r>
              <a:rPr lang="nl-BE" dirty="0" smtClean="0">
                <a:latin typeface="Arial" charset="0"/>
                <a:cs typeface="Arial" charset="0"/>
              </a:rPr>
              <a:t> pour les </a:t>
            </a:r>
            <a:r>
              <a:rPr lang="nl-BE" dirty="0" err="1" smtClean="0">
                <a:latin typeface="Arial" charset="0"/>
                <a:cs typeface="Arial" charset="0"/>
              </a:rPr>
              <a:t>institutions</a:t>
            </a:r>
            <a:r>
              <a:rPr lang="nl-BE" dirty="0" smtClean="0">
                <a:latin typeface="Arial" charset="0"/>
                <a:cs typeface="Arial" charset="0"/>
              </a:rPr>
              <a:t> SPF </a:t>
            </a:r>
            <a:r>
              <a:rPr lang="nl-BE" dirty="0" err="1" smtClean="0">
                <a:latin typeface="Arial" charset="0"/>
                <a:cs typeface="Arial" charset="0"/>
              </a:rPr>
              <a:t>Sécurité</a:t>
            </a:r>
            <a:r>
              <a:rPr lang="nl-BE" dirty="0" smtClean="0">
                <a:latin typeface="Arial" charset="0"/>
                <a:cs typeface="Arial" charset="0"/>
              </a:rPr>
              <a:t> Sociale, BCSS, </a:t>
            </a:r>
            <a:r>
              <a:rPr lang="nl-BE" dirty="0" err="1" smtClean="0">
                <a:latin typeface="Arial" charset="0"/>
                <a:cs typeface="Arial" charset="0"/>
              </a:rPr>
              <a:t>minirn</a:t>
            </a:r>
            <a:r>
              <a:rPr lang="nl-BE" dirty="0" smtClean="0">
                <a:latin typeface="Arial" charset="0"/>
                <a:cs typeface="Arial" charset="0"/>
              </a:rPr>
              <a:t>, </a:t>
            </a:r>
            <a:r>
              <a:rPr lang="nl-BE" dirty="0" err="1" smtClean="0">
                <a:latin typeface="Arial" charset="0"/>
                <a:cs typeface="Arial" charset="0"/>
              </a:rPr>
              <a:t>SdPSP</a:t>
            </a:r>
            <a:r>
              <a:rPr lang="nl-BE" dirty="0" smtClean="0">
                <a:latin typeface="Arial" charset="0"/>
                <a:cs typeface="Arial" charset="0"/>
              </a:rPr>
              <a:t>, </a:t>
            </a:r>
            <a:r>
              <a:rPr lang="nl-BE" dirty="0" err="1" smtClean="0">
                <a:latin typeface="Arial" charset="0"/>
                <a:cs typeface="Arial" charset="0"/>
              </a:rPr>
              <a:t>Registre</a:t>
            </a:r>
            <a:r>
              <a:rPr lang="nl-BE" dirty="0" smtClean="0">
                <a:latin typeface="Arial" charset="0"/>
                <a:cs typeface="Arial" charset="0"/>
              </a:rPr>
              <a:t> National et </a:t>
            </a:r>
            <a:r>
              <a:rPr lang="nl-BE" dirty="0" err="1" smtClean="0">
                <a:latin typeface="Arial" charset="0"/>
                <a:cs typeface="Arial" charset="0"/>
              </a:rPr>
              <a:t>Sigedis</a:t>
            </a:r>
            <a:r>
              <a:rPr lang="nl-BE" dirty="0" smtClean="0">
                <a:latin typeface="Arial" charset="0"/>
                <a:cs typeface="Arial" charset="0"/>
              </a:rPr>
              <a:t> </a:t>
            </a:r>
            <a:r>
              <a:rPr lang="nl-BE" dirty="0" err="1" smtClean="0">
                <a:latin typeface="Arial" charset="0"/>
                <a:cs typeface="Arial" charset="0"/>
              </a:rPr>
              <a:t>sont</a:t>
            </a:r>
            <a:r>
              <a:rPr lang="nl-BE" dirty="0" smtClean="0">
                <a:latin typeface="Arial" charset="0"/>
                <a:cs typeface="Arial" charset="0"/>
              </a:rPr>
              <a:t> déjà </a:t>
            </a:r>
            <a:r>
              <a:rPr lang="nl-BE" dirty="0" err="1" smtClean="0">
                <a:latin typeface="Arial" charset="0"/>
                <a:cs typeface="Arial" charset="0"/>
              </a:rPr>
              <a:t>disponibles</a:t>
            </a:r>
            <a:r>
              <a:rPr lang="nl-BE" dirty="0" smtClean="0">
                <a:latin typeface="Arial" charset="0"/>
                <a:cs typeface="Arial" charset="0"/>
              </a:rPr>
              <a:t> en </a:t>
            </a:r>
            <a:r>
              <a:rPr lang="nl-BE" dirty="0" err="1" smtClean="0">
                <a:latin typeface="Arial" charset="0"/>
                <a:cs typeface="Arial" charset="0"/>
              </a:rPr>
              <a:t>ligne</a:t>
            </a:r>
            <a:r>
              <a:rPr lang="nl-BE" dirty="0" smtClean="0">
                <a:latin typeface="Arial" charset="0"/>
                <a:cs typeface="Arial" charset="0"/>
              </a:rPr>
              <a:t>.</a:t>
            </a:r>
            <a:br>
              <a:rPr lang="nl-BE" dirty="0" smtClean="0">
                <a:latin typeface="Arial" charset="0"/>
                <a:cs typeface="Arial" charset="0"/>
              </a:rPr>
            </a:br>
            <a:endParaRPr lang="nl-BE" dirty="0" smtClean="0">
              <a:latin typeface="Arial" charset="0"/>
              <a:cs typeface="Arial" charset="0"/>
            </a:endParaRPr>
          </a:p>
          <a:p>
            <a:r>
              <a:rPr lang="nl-BE" dirty="0" smtClean="0">
                <a:latin typeface="Arial" charset="0"/>
                <a:cs typeface="Arial" charset="0"/>
              </a:rPr>
              <a:t>Les fiches pour </a:t>
            </a:r>
            <a:r>
              <a:rPr lang="nl-BE" dirty="0" err="1" smtClean="0">
                <a:latin typeface="Arial" charset="0"/>
                <a:cs typeface="Arial" charset="0"/>
              </a:rPr>
              <a:t>toutes</a:t>
            </a:r>
            <a:r>
              <a:rPr lang="nl-BE" dirty="0" smtClean="0">
                <a:latin typeface="Arial" charset="0"/>
                <a:cs typeface="Arial" charset="0"/>
              </a:rPr>
              <a:t> les </a:t>
            </a:r>
            <a:r>
              <a:rPr lang="nl-BE" dirty="0" err="1" smtClean="0">
                <a:latin typeface="Arial" charset="0"/>
                <a:cs typeface="Arial" charset="0"/>
              </a:rPr>
              <a:t>autres</a:t>
            </a:r>
            <a:r>
              <a:rPr lang="nl-BE" dirty="0" smtClean="0">
                <a:latin typeface="Arial" charset="0"/>
                <a:cs typeface="Arial" charset="0"/>
              </a:rPr>
              <a:t> sources </a:t>
            </a:r>
            <a:r>
              <a:rPr lang="nl-BE" dirty="0" err="1" smtClean="0">
                <a:latin typeface="Arial" charset="0"/>
                <a:cs typeface="Arial" charset="0"/>
              </a:rPr>
              <a:t>seront</a:t>
            </a:r>
            <a:r>
              <a:rPr lang="nl-BE" dirty="0" smtClean="0">
                <a:latin typeface="Arial" charset="0"/>
                <a:cs typeface="Arial" charset="0"/>
              </a:rPr>
              <a:t> </a:t>
            </a:r>
            <a:r>
              <a:rPr lang="nl-BE" dirty="0" err="1" smtClean="0">
                <a:latin typeface="Arial" charset="0"/>
                <a:cs typeface="Arial" charset="0"/>
              </a:rPr>
              <a:t>rendues</a:t>
            </a:r>
            <a:r>
              <a:rPr lang="nl-BE" dirty="0" smtClean="0">
                <a:latin typeface="Arial" charset="0"/>
                <a:cs typeface="Arial" charset="0"/>
              </a:rPr>
              <a:t> </a:t>
            </a:r>
            <a:r>
              <a:rPr lang="nl-BE" dirty="0" err="1" smtClean="0">
                <a:latin typeface="Arial" charset="0"/>
                <a:cs typeface="Arial" charset="0"/>
              </a:rPr>
              <a:t>disponibles</a:t>
            </a:r>
            <a:r>
              <a:rPr lang="nl-BE" dirty="0" smtClean="0">
                <a:latin typeface="Arial" charset="0"/>
                <a:cs typeface="Arial" charset="0"/>
              </a:rPr>
              <a:t> en </a:t>
            </a:r>
            <a:r>
              <a:rPr lang="nl-BE" dirty="0" err="1" smtClean="0">
                <a:latin typeface="Arial" charset="0"/>
                <a:cs typeface="Arial" charset="0"/>
              </a:rPr>
              <a:t>ligne</a:t>
            </a:r>
            <a:r>
              <a:rPr lang="nl-BE" dirty="0" smtClean="0">
                <a:latin typeface="Arial" charset="0"/>
                <a:cs typeface="Arial" charset="0"/>
              </a:rPr>
              <a:t> </a:t>
            </a:r>
            <a:r>
              <a:rPr lang="nl-BE" dirty="0" err="1" smtClean="0">
                <a:latin typeface="Arial" charset="0"/>
                <a:cs typeface="Arial" charset="0"/>
              </a:rPr>
              <a:t>cet</a:t>
            </a:r>
            <a:r>
              <a:rPr lang="nl-BE" dirty="0" smtClean="0">
                <a:latin typeface="Arial" charset="0"/>
                <a:cs typeface="Arial" charset="0"/>
              </a:rPr>
              <a:t> </a:t>
            </a:r>
            <a:r>
              <a:rPr lang="en-US" dirty="0" err="1" smtClean="0">
                <a:latin typeface="Arial" charset="0"/>
                <a:cs typeface="Arial" charset="0"/>
              </a:rPr>
              <a:t>automne</a:t>
            </a:r>
            <a:r>
              <a:rPr lang="nl-BE" dirty="0" smtClean="0">
                <a:latin typeface="Arial" charset="0"/>
                <a:cs typeface="Arial" charset="0"/>
              </a:rPr>
              <a:t>.</a:t>
            </a:r>
            <a:endParaRPr lang="en-US" dirty="0" smtClean="0">
              <a:latin typeface="Arial" charset="0"/>
              <a:cs typeface="Arial"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itel 1"/>
          <p:cNvSpPr txBox="1">
            <a:spLocks/>
          </p:cNvSpPr>
          <p:nvPr/>
        </p:nvSpPr>
        <p:spPr bwMode="auto">
          <a:xfrm>
            <a:off x="3095625" y="2087563"/>
            <a:ext cx="5580063" cy="98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r>
              <a:rPr lang="nl-BE" sz="4000" i="1">
                <a:solidFill>
                  <a:schemeClr val="bg1"/>
                </a:solidFill>
                <a:cs typeface="Arial" charset="0"/>
              </a:rPr>
              <a:t>Présentation des fiches juridiques</a:t>
            </a:r>
          </a:p>
        </p:txBody>
      </p:sp>
      <p:sp>
        <p:nvSpPr>
          <p:cNvPr id="28674" name="Ondertitel 2"/>
          <p:cNvSpPr txBox="1">
            <a:spLocks/>
          </p:cNvSpPr>
          <p:nvPr/>
        </p:nvSpPr>
        <p:spPr bwMode="auto">
          <a:xfrm>
            <a:off x="3248025" y="4346575"/>
            <a:ext cx="5580063"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buSzPct val="110000"/>
              <a:buFont typeface="Arial" charset="0"/>
              <a:buNone/>
            </a:pPr>
            <a:r>
              <a:rPr lang="nl-BE">
                <a:solidFill>
                  <a:schemeClr val="bg1"/>
                </a:solidFill>
                <a:cs typeface="Arial" charset="0"/>
              </a:rPr>
              <a:t/>
            </a:r>
            <a:br>
              <a:rPr lang="nl-BE">
                <a:solidFill>
                  <a:schemeClr val="bg1"/>
                </a:solidFill>
                <a:cs typeface="Arial" charset="0"/>
              </a:rPr>
            </a:br>
            <a:r>
              <a:rPr lang="nl-BE">
                <a:solidFill>
                  <a:schemeClr val="bg1"/>
                </a:solidFill>
                <a:cs typeface="Arial" charset="0"/>
              </a:rPr>
              <a:t>Stijn Braes</a:t>
            </a:r>
            <a:br>
              <a:rPr lang="nl-BE">
                <a:solidFill>
                  <a:schemeClr val="bg1"/>
                </a:solidFill>
                <a:cs typeface="Arial" charset="0"/>
              </a:rPr>
            </a:br>
            <a:r>
              <a:rPr lang="nl-BE">
                <a:solidFill>
                  <a:schemeClr val="bg1"/>
                </a:solidFill>
                <a:cs typeface="Arial" charset="0"/>
              </a:rPr>
              <a:t>Steunpunt Werk en Sociale Economie</a:t>
            </a:r>
          </a:p>
          <a:p>
            <a:pPr>
              <a:buSzPct val="110000"/>
              <a:buFont typeface="Arial" charset="0"/>
              <a:buNone/>
            </a:pPr>
            <a:endParaRPr lang="nl-BE">
              <a:solidFill>
                <a:schemeClr val="bg1"/>
              </a:solidFill>
              <a:cs typeface="Arial" charset="0"/>
            </a:endParaRPr>
          </a:p>
          <a:p>
            <a:pPr>
              <a:buSzPct val="110000"/>
              <a:buFont typeface="Arial" charset="0"/>
              <a:buNone/>
            </a:pPr>
            <a:r>
              <a:rPr lang="nl-BE">
                <a:solidFill>
                  <a:schemeClr val="bg1"/>
                </a:solidFill>
                <a:cs typeface="Arial" charset="0"/>
              </a:rPr>
              <a:t>Groupe d’utilisateurs MT&amp;PS </a:t>
            </a:r>
            <a:br>
              <a:rPr lang="nl-BE">
                <a:solidFill>
                  <a:schemeClr val="bg1"/>
                </a:solidFill>
                <a:cs typeface="Arial" charset="0"/>
              </a:rPr>
            </a:br>
            <a:r>
              <a:rPr lang="nl-BE">
                <a:solidFill>
                  <a:schemeClr val="bg1"/>
                </a:solidFill>
                <a:cs typeface="Arial" charset="0"/>
              </a:rPr>
              <a:t>26/6/2013</a:t>
            </a:r>
            <a:endParaRPr lang="en-US">
              <a:solidFill>
                <a:schemeClr val="bg1"/>
              </a:solidFill>
              <a:cs typeface="Arial" charset="0"/>
            </a:endParaRPr>
          </a:p>
          <a:p>
            <a:pPr>
              <a:buSzPct val="110000"/>
              <a:buFont typeface="Arial" charset="0"/>
              <a:buNone/>
            </a:pPr>
            <a:endParaRPr lang="nl-BE" sz="2400">
              <a:solidFill>
                <a:schemeClr val="bg1"/>
              </a:solidFill>
              <a:cs typeface="Arial"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itel 1"/>
          <p:cNvSpPr>
            <a:spLocks noGrp="1"/>
          </p:cNvSpPr>
          <p:nvPr>
            <p:ph type="title"/>
          </p:nvPr>
        </p:nvSpPr>
        <p:spPr/>
        <p:txBody>
          <a:bodyPr/>
          <a:lstStyle/>
          <a:p>
            <a:r>
              <a:rPr lang="nl-BE" smtClean="0">
                <a:latin typeface="Arial" charset="0"/>
                <a:cs typeface="Arial" charset="0"/>
              </a:rPr>
              <a:t>Objectif</a:t>
            </a:r>
          </a:p>
        </p:txBody>
      </p:sp>
      <p:sp>
        <p:nvSpPr>
          <p:cNvPr id="29698" name="Tijdelijke aanduiding voor inhoud 2"/>
          <p:cNvSpPr>
            <a:spLocks noGrp="1"/>
          </p:cNvSpPr>
          <p:nvPr>
            <p:ph idx="1"/>
          </p:nvPr>
        </p:nvSpPr>
        <p:spPr>
          <a:xfrm>
            <a:off x="549275" y="1412875"/>
            <a:ext cx="8334375" cy="4427538"/>
          </a:xfrm>
        </p:spPr>
        <p:txBody>
          <a:bodyPr/>
          <a:lstStyle/>
          <a:p>
            <a:pPr marL="0" indent="0">
              <a:buFont typeface="Arial" charset="0"/>
              <a:buNone/>
            </a:pPr>
            <a:r>
              <a:rPr lang="nl-NL" smtClean="0">
                <a:latin typeface="Arial" charset="0"/>
                <a:cs typeface="Arial" charset="0"/>
              </a:rPr>
              <a:t>Les fiches juridiques consistent en une liste par institution qui reprend les modifications juridiques (lois, ordonnances, circulaire, etc) qui ont eu un impact sur la population, les variables et codes du  Datawarehouse MT&amp;PS, et ceci de manière annuelle. </a:t>
            </a:r>
          </a:p>
          <a:p>
            <a:pPr marL="0" indent="0">
              <a:buFont typeface="Arial" charset="0"/>
              <a:buNone/>
            </a:pPr>
            <a:endParaRPr lang="nl-NL" smtClean="0">
              <a:latin typeface="Arial" charset="0"/>
              <a:cs typeface="Arial" charset="0"/>
            </a:endParaRPr>
          </a:p>
          <a:p>
            <a:pPr marL="0" indent="0">
              <a:buFont typeface="Arial" charset="0"/>
              <a:buNone/>
            </a:pPr>
            <a:r>
              <a:rPr lang="nl-NL" smtClean="0">
                <a:latin typeface="Arial" charset="0"/>
                <a:cs typeface="Arial" charset="0"/>
              </a:rPr>
              <a:t>La sélection des modifications juridiques a été faite (non-exhaustive) sur la base des instructions ou rapports annuels des institutions concernées. </a:t>
            </a:r>
            <a:endParaRPr lang="nl-BE" sz="1800" smtClean="0">
              <a:latin typeface="Arial" charset="0"/>
              <a:cs typeface="Arial"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itel 1"/>
          <p:cNvSpPr>
            <a:spLocks noGrp="1"/>
          </p:cNvSpPr>
          <p:nvPr>
            <p:ph type="title"/>
          </p:nvPr>
        </p:nvSpPr>
        <p:spPr/>
        <p:txBody>
          <a:bodyPr/>
          <a:lstStyle/>
          <a:p>
            <a:r>
              <a:rPr lang="nl-BE" smtClean="0">
                <a:latin typeface="Arial" charset="0"/>
                <a:cs typeface="Arial" charset="0"/>
              </a:rPr>
              <a:t>Contenu fiches juridiques</a:t>
            </a:r>
          </a:p>
        </p:txBody>
      </p:sp>
      <p:sp>
        <p:nvSpPr>
          <p:cNvPr id="30722" name="Content Placeholder 2"/>
          <p:cNvSpPr>
            <a:spLocks noGrp="1"/>
          </p:cNvSpPr>
          <p:nvPr>
            <p:ph idx="1"/>
          </p:nvPr>
        </p:nvSpPr>
        <p:spPr>
          <a:xfrm>
            <a:off x="549275" y="1412875"/>
            <a:ext cx="8334375" cy="4427538"/>
          </a:xfrm>
        </p:spPr>
        <p:txBody>
          <a:bodyPr/>
          <a:lstStyle/>
          <a:p>
            <a:r>
              <a:rPr lang="nl-BE" dirty="0" err="1" smtClean="0">
                <a:latin typeface="Arial" charset="0"/>
                <a:cs typeface="Arial" charset="0"/>
              </a:rPr>
              <a:t>Année</a:t>
            </a:r>
            <a:endParaRPr lang="nl-BE" dirty="0" smtClean="0">
              <a:latin typeface="Arial" charset="0"/>
              <a:cs typeface="Arial" charset="0"/>
            </a:endParaRPr>
          </a:p>
          <a:p>
            <a:r>
              <a:rPr lang="nl-BE" dirty="0" smtClean="0">
                <a:latin typeface="Arial" charset="0"/>
                <a:cs typeface="Arial" charset="0"/>
              </a:rPr>
              <a:t>Date </a:t>
            </a:r>
            <a:r>
              <a:rPr lang="nl-BE" dirty="0" err="1" smtClean="0">
                <a:latin typeface="Arial" charset="0"/>
                <a:cs typeface="Arial" charset="0"/>
              </a:rPr>
              <a:t>adaption</a:t>
            </a:r>
            <a:r>
              <a:rPr lang="nl-BE" dirty="0" smtClean="0">
                <a:latin typeface="Arial" charset="0"/>
                <a:cs typeface="Arial" charset="0"/>
              </a:rPr>
              <a:t> </a:t>
            </a:r>
            <a:r>
              <a:rPr lang="nl-BE" dirty="0" err="1" smtClean="0">
                <a:latin typeface="Arial" charset="0"/>
                <a:cs typeface="Arial" charset="0"/>
              </a:rPr>
              <a:t>cadre</a:t>
            </a:r>
            <a:r>
              <a:rPr lang="nl-BE" dirty="0" smtClean="0">
                <a:latin typeface="Arial" charset="0"/>
                <a:cs typeface="Arial" charset="0"/>
              </a:rPr>
              <a:t> </a:t>
            </a:r>
            <a:r>
              <a:rPr lang="nl-BE" dirty="0" err="1" smtClean="0">
                <a:latin typeface="Arial" charset="0"/>
                <a:cs typeface="Arial" charset="0"/>
              </a:rPr>
              <a:t>légal</a:t>
            </a:r>
            <a:endParaRPr lang="nl-BE" dirty="0" smtClean="0">
              <a:latin typeface="Arial" charset="0"/>
              <a:cs typeface="Arial" charset="0"/>
            </a:endParaRPr>
          </a:p>
          <a:p>
            <a:r>
              <a:rPr lang="nl-BE" dirty="0" smtClean="0">
                <a:latin typeface="Arial" charset="0"/>
                <a:cs typeface="Arial" charset="0"/>
              </a:rPr>
              <a:t>Date </a:t>
            </a:r>
            <a:r>
              <a:rPr lang="nl-BE" dirty="0" err="1" smtClean="0">
                <a:latin typeface="Arial" charset="0"/>
                <a:cs typeface="Arial" charset="0"/>
              </a:rPr>
              <a:t>publication</a:t>
            </a:r>
            <a:r>
              <a:rPr lang="nl-BE" dirty="0" smtClean="0">
                <a:latin typeface="Arial" charset="0"/>
                <a:cs typeface="Arial" charset="0"/>
              </a:rPr>
              <a:t> (</a:t>
            </a:r>
            <a:r>
              <a:rPr lang="nl-BE" dirty="0" err="1" smtClean="0">
                <a:latin typeface="Arial" charset="0"/>
                <a:cs typeface="Arial" charset="0"/>
              </a:rPr>
              <a:t>Moniteur</a:t>
            </a:r>
            <a:r>
              <a:rPr lang="nl-BE" dirty="0" smtClean="0">
                <a:latin typeface="Arial" charset="0"/>
                <a:cs typeface="Arial" charset="0"/>
              </a:rPr>
              <a:t> </a:t>
            </a:r>
            <a:r>
              <a:rPr lang="nl-BE" dirty="0" err="1" smtClean="0">
                <a:latin typeface="Arial" charset="0"/>
                <a:cs typeface="Arial" charset="0"/>
              </a:rPr>
              <a:t>belge</a:t>
            </a:r>
            <a:r>
              <a:rPr lang="nl-BE" dirty="0" smtClean="0">
                <a:latin typeface="Arial" charset="0"/>
                <a:cs typeface="Arial" charset="0"/>
              </a:rPr>
              <a:t>)</a:t>
            </a:r>
          </a:p>
          <a:p>
            <a:r>
              <a:rPr lang="nl-BE" dirty="0" err="1" smtClean="0">
                <a:latin typeface="Arial" charset="0"/>
                <a:cs typeface="Arial" charset="0"/>
              </a:rPr>
              <a:t>Période</a:t>
            </a:r>
            <a:r>
              <a:rPr lang="nl-BE" dirty="0" smtClean="0">
                <a:latin typeface="Arial" charset="0"/>
                <a:cs typeface="Arial" charset="0"/>
              </a:rPr>
              <a:t> de </a:t>
            </a:r>
            <a:r>
              <a:rPr lang="nl-BE" dirty="0" err="1" smtClean="0">
                <a:latin typeface="Arial" charset="0"/>
                <a:cs typeface="Arial" charset="0"/>
              </a:rPr>
              <a:t>validité</a:t>
            </a:r>
            <a:endParaRPr lang="nl-BE" dirty="0" smtClean="0">
              <a:latin typeface="Arial" charset="0"/>
              <a:cs typeface="Arial" charset="0"/>
            </a:endParaRPr>
          </a:p>
          <a:p>
            <a:r>
              <a:rPr lang="nl-BE" dirty="0" err="1" smtClean="0">
                <a:latin typeface="Arial" charset="0"/>
                <a:cs typeface="Arial" charset="0"/>
              </a:rPr>
              <a:t>Description</a:t>
            </a:r>
            <a:endParaRPr lang="nl-BE" dirty="0" smtClean="0">
              <a:latin typeface="Arial" charset="0"/>
              <a:cs typeface="Arial" charset="0"/>
            </a:endParaRPr>
          </a:p>
          <a:p>
            <a:r>
              <a:rPr lang="nl-BE" dirty="0" err="1" smtClean="0">
                <a:latin typeface="Arial" charset="0"/>
                <a:cs typeface="Arial" charset="0"/>
              </a:rPr>
              <a:t>Champ</a:t>
            </a:r>
            <a:r>
              <a:rPr lang="nl-BE" dirty="0" smtClean="0">
                <a:latin typeface="Arial" charset="0"/>
                <a:cs typeface="Arial" charset="0"/>
              </a:rPr>
              <a:t> </a:t>
            </a:r>
            <a:r>
              <a:rPr lang="nl-BE" dirty="0" err="1" smtClean="0">
                <a:latin typeface="Arial" charset="0"/>
                <a:cs typeface="Arial" charset="0"/>
              </a:rPr>
              <a:t>d’application</a:t>
            </a:r>
            <a:r>
              <a:rPr lang="nl-BE" dirty="0" smtClean="0">
                <a:latin typeface="Arial" charset="0"/>
                <a:cs typeface="Arial" charset="0"/>
              </a:rPr>
              <a:t>/</a:t>
            </a:r>
            <a:r>
              <a:rPr lang="nl-BE" dirty="0" err="1" smtClean="0">
                <a:latin typeface="Arial" charset="0"/>
                <a:cs typeface="Arial" charset="0"/>
              </a:rPr>
              <a:t>population</a:t>
            </a:r>
            <a:r>
              <a:rPr lang="nl-BE" dirty="0" smtClean="0">
                <a:latin typeface="Arial" charset="0"/>
                <a:cs typeface="Arial" charset="0"/>
              </a:rPr>
              <a:t> </a:t>
            </a:r>
            <a:r>
              <a:rPr lang="nl-BE" dirty="0" err="1" smtClean="0">
                <a:latin typeface="Arial" charset="0"/>
                <a:cs typeface="Arial" charset="0"/>
              </a:rPr>
              <a:t>concernée</a:t>
            </a:r>
            <a:endParaRPr lang="nl-BE" dirty="0" smtClean="0">
              <a:latin typeface="Arial" charset="0"/>
              <a:cs typeface="Arial" charset="0"/>
            </a:endParaRPr>
          </a:p>
          <a:p>
            <a:r>
              <a:rPr lang="nl-BE" dirty="0" smtClean="0">
                <a:latin typeface="Arial" charset="0"/>
                <a:cs typeface="Arial" charset="0"/>
              </a:rPr>
              <a:t>Sources/variables/codes </a:t>
            </a:r>
            <a:r>
              <a:rPr lang="nl-BE" dirty="0" err="1" smtClean="0">
                <a:latin typeface="Arial" charset="0"/>
                <a:cs typeface="Arial" charset="0"/>
              </a:rPr>
              <a:t>concernés</a:t>
            </a:r>
            <a:endParaRPr lang="nl-BE" dirty="0" smtClean="0">
              <a:latin typeface="Arial" charset="0"/>
              <a:cs typeface="Arial" charset="0"/>
            </a:endParaRPr>
          </a:p>
          <a:p>
            <a:r>
              <a:rPr lang="nl-BE" dirty="0" smtClean="0">
                <a:latin typeface="Arial" charset="0"/>
                <a:cs typeface="Arial" charset="0"/>
              </a:rPr>
              <a:t>Impact</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itel 1"/>
          <p:cNvSpPr>
            <a:spLocks noGrp="1"/>
          </p:cNvSpPr>
          <p:nvPr>
            <p:ph type="title"/>
          </p:nvPr>
        </p:nvSpPr>
        <p:spPr/>
        <p:txBody>
          <a:bodyPr/>
          <a:lstStyle/>
          <a:p>
            <a:r>
              <a:rPr lang="nl-BE" dirty="0" err="1" smtClean="0">
                <a:solidFill>
                  <a:schemeClr val="accent1">
                    <a:lumMod val="60000"/>
                    <a:lumOff val="40000"/>
                  </a:schemeClr>
                </a:solidFill>
                <a:latin typeface="Arial" charset="0"/>
                <a:cs typeface="Arial" charset="0"/>
              </a:rPr>
              <a:t>Exemple</a:t>
            </a:r>
            <a:r>
              <a:rPr lang="nl-BE" dirty="0" smtClean="0">
                <a:solidFill>
                  <a:schemeClr val="accent1">
                    <a:lumMod val="60000"/>
                    <a:lumOff val="40000"/>
                  </a:schemeClr>
                </a:solidFill>
                <a:latin typeface="Arial" charset="0"/>
                <a:cs typeface="Arial" charset="0"/>
              </a:rPr>
              <a:t> </a:t>
            </a:r>
            <a:r>
              <a:rPr lang="nl-BE" dirty="0" smtClean="0">
                <a:latin typeface="Arial" charset="0"/>
                <a:cs typeface="Arial" charset="0"/>
              </a:rPr>
              <a:t>(ONSS) fiche </a:t>
            </a:r>
            <a:r>
              <a:rPr lang="nl-BE" dirty="0" err="1" smtClean="0">
                <a:latin typeface="Arial" charset="0"/>
                <a:cs typeface="Arial" charset="0"/>
              </a:rPr>
              <a:t>juridique</a:t>
            </a:r>
            <a:r>
              <a:rPr lang="nl-BE" dirty="0" smtClean="0">
                <a:latin typeface="Arial" charset="0"/>
                <a:cs typeface="Arial" charset="0"/>
              </a:rPr>
              <a:t> </a:t>
            </a:r>
          </a:p>
        </p:txBody>
      </p:sp>
      <p:graphicFrame>
        <p:nvGraphicFramePr>
          <p:cNvPr id="3" name="Table 2"/>
          <p:cNvGraphicFramePr>
            <a:graphicFrameLocks noGrp="1"/>
          </p:cNvGraphicFramePr>
          <p:nvPr/>
        </p:nvGraphicFramePr>
        <p:xfrm>
          <a:off x="250825" y="1484313"/>
          <a:ext cx="8694739" cy="4119563"/>
        </p:xfrm>
        <a:graphic>
          <a:graphicData uri="http://schemas.openxmlformats.org/drawingml/2006/table">
            <a:tbl>
              <a:tblPr firstRow="1" firstCol="1" lastRow="1" lastCol="1" bandRow="1" bandCol="1"/>
              <a:tblGrid>
                <a:gridCol w="173149"/>
                <a:gridCol w="686291"/>
                <a:gridCol w="674251"/>
                <a:gridCol w="670238"/>
                <a:gridCol w="3129876"/>
                <a:gridCol w="1192553"/>
                <a:gridCol w="1135218"/>
                <a:gridCol w="1033163"/>
              </a:tblGrid>
              <a:tr h="964153">
                <a:tc>
                  <a:txBody>
                    <a:bodyPr/>
                    <a:lstStyle/>
                    <a:p>
                      <a:pPr algn="ctr">
                        <a:lnSpc>
                          <a:spcPct val="115000"/>
                        </a:lnSpc>
                        <a:spcAft>
                          <a:spcPts val="0"/>
                        </a:spcAft>
                      </a:pPr>
                      <a:r>
                        <a:rPr lang="fr-BE" sz="1000">
                          <a:solidFill>
                            <a:schemeClr val="accent6">
                              <a:lumMod val="50000"/>
                            </a:schemeClr>
                          </a:solidFill>
                          <a:effectLst/>
                          <a:latin typeface="Calibri"/>
                          <a:ea typeface="Times New Roman"/>
                          <a:cs typeface="Calibri"/>
                        </a:rPr>
                        <a:t/>
                      </a:r>
                      <a:br>
                        <a:rPr lang="fr-BE" sz="1000">
                          <a:solidFill>
                            <a:schemeClr val="accent6">
                              <a:lumMod val="50000"/>
                            </a:schemeClr>
                          </a:solidFill>
                          <a:effectLst/>
                          <a:latin typeface="Calibri"/>
                          <a:ea typeface="Times New Roman"/>
                          <a:cs typeface="Calibri"/>
                        </a:rPr>
                      </a:br>
                      <a:r>
                        <a:rPr lang="fr-BE" sz="900" b="1">
                          <a:solidFill>
                            <a:schemeClr val="accent6">
                              <a:lumMod val="50000"/>
                            </a:schemeClr>
                          </a:solidFill>
                          <a:effectLst/>
                          <a:latin typeface="Garamond"/>
                          <a:ea typeface="Times New Roman"/>
                          <a:cs typeface="Calibri"/>
                        </a:rPr>
                        <a:t>Année</a:t>
                      </a:r>
                      <a:endParaRPr lang="en-US" sz="1000">
                        <a:solidFill>
                          <a:schemeClr val="accent6">
                            <a:lumMod val="50000"/>
                          </a:schemeClr>
                        </a:solidFill>
                        <a:effectLst/>
                        <a:latin typeface="Calibri"/>
                        <a:ea typeface="Times New Roman"/>
                        <a:cs typeface="Calibri"/>
                      </a:endParaRPr>
                    </a:p>
                  </a:txBody>
                  <a:tcPr marL="59356" marR="59356"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BE" sz="900" b="1">
                          <a:solidFill>
                            <a:schemeClr val="accent6">
                              <a:lumMod val="50000"/>
                            </a:schemeClr>
                          </a:solidFill>
                          <a:effectLst/>
                          <a:latin typeface="Garamond"/>
                          <a:ea typeface="Times New Roman"/>
                          <a:cs typeface="Calibri"/>
                        </a:rPr>
                        <a:t>Adaptation cadre légal</a:t>
                      </a:r>
                      <a:endParaRPr lang="en-US" sz="1000">
                        <a:solidFill>
                          <a:schemeClr val="accent6">
                            <a:lumMod val="50000"/>
                          </a:schemeClr>
                        </a:solidFill>
                        <a:effectLst/>
                        <a:latin typeface="Calibri"/>
                        <a:ea typeface="Times New Roman"/>
                        <a:cs typeface="Calibri"/>
                      </a:endParaRPr>
                    </a:p>
                  </a:txBody>
                  <a:tcPr marL="59356" marR="59356"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BE" sz="900" b="1">
                          <a:solidFill>
                            <a:schemeClr val="accent6">
                              <a:lumMod val="50000"/>
                            </a:schemeClr>
                          </a:solidFill>
                          <a:effectLst/>
                          <a:latin typeface="Garamond"/>
                          <a:ea typeface="Times New Roman"/>
                          <a:cs typeface="Calibri"/>
                        </a:rPr>
                        <a:t>Publication (Moniteur belge)</a:t>
                      </a:r>
                      <a:endParaRPr lang="en-US" sz="1000">
                        <a:solidFill>
                          <a:schemeClr val="accent6">
                            <a:lumMod val="50000"/>
                          </a:schemeClr>
                        </a:solidFill>
                        <a:effectLst/>
                        <a:latin typeface="Calibri"/>
                        <a:ea typeface="Times New Roman"/>
                        <a:cs typeface="Calibri"/>
                      </a:endParaRPr>
                    </a:p>
                  </a:txBody>
                  <a:tcPr marL="59356" marR="59356"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BE" sz="900" b="1">
                          <a:solidFill>
                            <a:schemeClr val="accent6">
                              <a:lumMod val="50000"/>
                            </a:schemeClr>
                          </a:solidFill>
                          <a:effectLst/>
                          <a:latin typeface="Garamond"/>
                          <a:ea typeface="Times New Roman"/>
                          <a:cs typeface="Calibri"/>
                        </a:rPr>
                        <a:t>Période de validité</a:t>
                      </a:r>
                      <a:endParaRPr lang="en-US" sz="1000">
                        <a:solidFill>
                          <a:schemeClr val="accent6">
                            <a:lumMod val="50000"/>
                          </a:schemeClr>
                        </a:solidFill>
                        <a:effectLst/>
                        <a:latin typeface="Calibri"/>
                        <a:ea typeface="Times New Roman"/>
                        <a:cs typeface="Calibri"/>
                      </a:endParaRPr>
                    </a:p>
                  </a:txBody>
                  <a:tcPr marL="59356" marR="59356"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BE" sz="900" b="1">
                          <a:solidFill>
                            <a:schemeClr val="accent6">
                              <a:lumMod val="50000"/>
                            </a:schemeClr>
                          </a:solidFill>
                          <a:effectLst/>
                          <a:latin typeface="Garamond"/>
                          <a:ea typeface="Times New Roman"/>
                          <a:cs typeface="Calibri"/>
                        </a:rPr>
                        <a:t>Description</a:t>
                      </a:r>
                      <a:endParaRPr lang="en-US" sz="1000">
                        <a:solidFill>
                          <a:schemeClr val="accent6">
                            <a:lumMod val="50000"/>
                          </a:schemeClr>
                        </a:solidFill>
                        <a:effectLst/>
                        <a:latin typeface="Calibri"/>
                        <a:ea typeface="Times New Roman"/>
                        <a:cs typeface="Calibri"/>
                      </a:endParaRPr>
                    </a:p>
                  </a:txBody>
                  <a:tcPr marL="59356" marR="59356"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BE" sz="900" b="1">
                          <a:solidFill>
                            <a:schemeClr val="accent6">
                              <a:lumMod val="50000"/>
                            </a:schemeClr>
                          </a:solidFill>
                          <a:effectLst/>
                          <a:latin typeface="Garamond"/>
                          <a:ea typeface="Times New Roman"/>
                          <a:cs typeface="Calibri"/>
                        </a:rPr>
                        <a:t>Champ d'application</a:t>
                      </a:r>
                      <a:endParaRPr lang="en-US" sz="1000">
                        <a:solidFill>
                          <a:schemeClr val="accent6">
                            <a:lumMod val="50000"/>
                          </a:schemeClr>
                        </a:solidFill>
                        <a:effectLst/>
                        <a:latin typeface="Calibri"/>
                        <a:ea typeface="Times New Roman"/>
                        <a:cs typeface="Calibri"/>
                      </a:endParaRPr>
                    </a:p>
                  </a:txBody>
                  <a:tcPr marL="59356" marR="59356"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BE" sz="900" b="1">
                          <a:solidFill>
                            <a:schemeClr val="accent6">
                              <a:lumMod val="50000"/>
                            </a:schemeClr>
                          </a:solidFill>
                          <a:effectLst/>
                          <a:latin typeface="Garamond"/>
                          <a:ea typeface="Times New Roman"/>
                          <a:cs typeface="Calibri"/>
                        </a:rPr>
                        <a:t>Sources (B) / Variables (V) / Codes (C)</a:t>
                      </a:r>
                      <a:endParaRPr lang="en-US" sz="1000">
                        <a:solidFill>
                          <a:schemeClr val="accent6">
                            <a:lumMod val="50000"/>
                          </a:schemeClr>
                        </a:solidFill>
                        <a:effectLst/>
                        <a:latin typeface="Calibri"/>
                        <a:ea typeface="Times New Roman"/>
                        <a:cs typeface="Calibri"/>
                      </a:endParaRPr>
                    </a:p>
                    <a:p>
                      <a:pPr algn="ctr">
                        <a:lnSpc>
                          <a:spcPct val="115000"/>
                        </a:lnSpc>
                        <a:spcAft>
                          <a:spcPts val="0"/>
                        </a:spcAft>
                      </a:pPr>
                      <a:r>
                        <a:rPr lang="fr-BE" sz="900" b="1">
                          <a:solidFill>
                            <a:schemeClr val="accent6">
                              <a:lumMod val="50000"/>
                            </a:schemeClr>
                          </a:solidFill>
                          <a:effectLst/>
                          <a:latin typeface="Garamond"/>
                          <a:ea typeface="Times New Roman"/>
                          <a:cs typeface="Calibri"/>
                        </a:rPr>
                        <a:t>concernés</a:t>
                      </a:r>
                      <a:endParaRPr lang="en-US" sz="1000">
                        <a:solidFill>
                          <a:schemeClr val="accent6">
                            <a:lumMod val="50000"/>
                          </a:schemeClr>
                        </a:solidFill>
                        <a:effectLst/>
                        <a:latin typeface="Calibri"/>
                        <a:ea typeface="Times New Roman"/>
                        <a:cs typeface="Calibri"/>
                      </a:endParaRPr>
                    </a:p>
                  </a:txBody>
                  <a:tcPr marL="59356" marR="59356"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BE" sz="900" b="1">
                          <a:solidFill>
                            <a:schemeClr val="accent6">
                              <a:lumMod val="50000"/>
                            </a:schemeClr>
                          </a:solidFill>
                          <a:effectLst/>
                          <a:latin typeface="Garamond"/>
                          <a:ea typeface="Times New Roman"/>
                          <a:cs typeface="Calibri"/>
                        </a:rPr>
                        <a:t>Impact</a:t>
                      </a:r>
                      <a:endParaRPr lang="en-US" sz="1000">
                        <a:solidFill>
                          <a:schemeClr val="accent6">
                            <a:lumMod val="50000"/>
                          </a:schemeClr>
                        </a:solidFill>
                        <a:effectLst/>
                        <a:latin typeface="Calibri"/>
                        <a:ea typeface="Times New Roman"/>
                        <a:cs typeface="Calibri"/>
                      </a:endParaRPr>
                    </a:p>
                  </a:txBody>
                  <a:tcPr marL="59356" marR="59356"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r h="631082">
                <a:tc>
                  <a:txBody>
                    <a:bodyPr/>
                    <a:lstStyle/>
                    <a:p>
                      <a:pPr>
                        <a:lnSpc>
                          <a:spcPct val="115000"/>
                        </a:lnSpc>
                        <a:spcAft>
                          <a:spcPts val="0"/>
                        </a:spcAft>
                      </a:pPr>
                      <a:r>
                        <a:rPr lang="fr-BE" sz="900">
                          <a:solidFill>
                            <a:schemeClr val="accent6">
                              <a:lumMod val="50000"/>
                            </a:schemeClr>
                          </a:solidFill>
                          <a:effectLst/>
                          <a:latin typeface="Garamond"/>
                          <a:ea typeface="Times New Roman"/>
                          <a:cs typeface="Calibri"/>
                        </a:rPr>
                        <a:t>2010</a:t>
                      </a:r>
                      <a:endParaRPr lang="en-US" sz="1000">
                        <a:solidFill>
                          <a:schemeClr val="accent6">
                            <a:lumMod val="50000"/>
                          </a:schemeClr>
                        </a:solidFill>
                        <a:effectLst/>
                        <a:latin typeface="Calibri"/>
                        <a:ea typeface="Times New Roman"/>
                        <a:cs typeface="Calibri"/>
                      </a:endParaRPr>
                    </a:p>
                  </a:txBody>
                  <a:tcPr marL="59356" marR="59356"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BE" sz="900">
                          <a:solidFill>
                            <a:schemeClr val="accent6">
                              <a:lumMod val="50000"/>
                            </a:schemeClr>
                          </a:solidFill>
                          <a:effectLst/>
                          <a:latin typeface="Garamond"/>
                          <a:ea typeface="Times New Roman"/>
                          <a:cs typeface="Calibri"/>
                        </a:rPr>
                        <a:t>AR 28/09/2010</a:t>
                      </a:r>
                      <a:endParaRPr lang="en-US" sz="1000">
                        <a:solidFill>
                          <a:schemeClr val="accent6">
                            <a:lumMod val="50000"/>
                          </a:schemeClr>
                        </a:solidFill>
                        <a:effectLst/>
                        <a:latin typeface="Calibri"/>
                        <a:ea typeface="Times New Roman"/>
                        <a:cs typeface="Calibri"/>
                      </a:endParaRPr>
                    </a:p>
                  </a:txBody>
                  <a:tcPr marL="59356" marR="59356"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BE" sz="900">
                          <a:solidFill>
                            <a:schemeClr val="accent6">
                              <a:lumMod val="50000"/>
                            </a:schemeClr>
                          </a:solidFill>
                          <a:effectLst/>
                          <a:latin typeface="Garamond"/>
                          <a:ea typeface="Times New Roman"/>
                          <a:cs typeface="Calibri"/>
                        </a:rPr>
                        <a:t>BS 05/10/2010</a:t>
                      </a:r>
                      <a:endParaRPr lang="en-US" sz="1000">
                        <a:solidFill>
                          <a:schemeClr val="accent6">
                            <a:lumMod val="50000"/>
                          </a:schemeClr>
                        </a:solidFill>
                        <a:effectLst/>
                        <a:latin typeface="Calibri"/>
                        <a:ea typeface="Times New Roman"/>
                        <a:cs typeface="Calibri"/>
                      </a:endParaRPr>
                    </a:p>
                  </a:txBody>
                  <a:tcPr marL="59356" marR="59356"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BE" sz="900">
                          <a:solidFill>
                            <a:schemeClr val="accent6">
                              <a:lumMod val="50000"/>
                            </a:schemeClr>
                          </a:solidFill>
                          <a:effectLst/>
                          <a:latin typeface="Garamond"/>
                          <a:ea typeface="Times New Roman"/>
                          <a:cs typeface="Calibri"/>
                        </a:rPr>
                        <a:t>01/07/2009 – 31/12/2010</a:t>
                      </a:r>
                      <a:endParaRPr lang="en-US" sz="1000">
                        <a:solidFill>
                          <a:schemeClr val="accent6">
                            <a:lumMod val="50000"/>
                          </a:schemeClr>
                        </a:solidFill>
                        <a:effectLst/>
                        <a:latin typeface="Calibri"/>
                        <a:ea typeface="Times New Roman"/>
                        <a:cs typeface="Calibri"/>
                      </a:endParaRPr>
                    </a:p>
                  </a:txBody>
                  <a:tcPr marL="59356" marR="59356"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r>
                        <a:rPr lang="fr-BE" sz="900" b="0">
                          <a:solidFill>
                            <a:schemeClr val="accent6">
                              <a:lumMod val="50000"/>
                            </a:schemeClr>
                          </a:solidFill>
                          <a:effectLst/>
                          <a:latin typeface="Garamond"/>
                        </a:rPr>
                        <a:t>Prolongation de l'exécution du titre 3 de la loi anti-crise du 19 juin 2009, élargit temporairement l'application de cette réduction groupe-cible aux travailleurs qui ont été licenciés suite à une faillite, une fermeture ou une liquidation d'entreprise.</a:t>
                      </a:r>
                      <a:endParaRPr lang="en-US" sz="900" b="1">
                        <a:solidFill>
                          <a:schemeClr val="accent6">
                            <a:lumMod val="50000"/>
                          </a:schemeClr>
                        </a:solidFill>
                        <a:effectLst/>
                        <a:latin typeface="Times New Roman"/>
                      </a:endParaRPr>
                    </a:p>
                  </a:txBody>
                  <a:tcPr marL="59356" marR="59356"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BE" sz="900">
                          <a:solidFill>
                            <a:schemeClr val="accent6">
                              <a:lumMod val="50000"/>
                            </a:schemeClr>
                          </a:solidFill>
                          <a:effectLst/>
                          <a:latin typeface="Garamond"/>
                          <a:ea typeface="Times New Roman"/>
                          <a:cs typeface="Calibri"/>
                        </a:rPr>
                        <a:t>Réductions de cotisations pour personnes actives après restructuration</a:t>
                      </a:r>
                      <a:endParaRPr lang="en-US" sz="1000">
                        <a:solidFill>
                          <a:schemeClr val="accent6">
                            <a:lumMod val="50000"/>
                          </a:schemeClr>
                        </a:solidFill>
                        <a:effectLst/>
                        <a:latin typeface="Calibri"/>
                        <a:ea typeface="Times New Roman"/>
                        <a:cs typeface="Calibri"/>
                      </a:endParaRPr>
                    </a:p>
                  </a:txBody>
                  <a:tcPr marL="59356" marR="59356"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BE" sz="900">
                          <a:solidFill>
                            <a:schemeClr val="accent6">
                              <a:lumMod val="50000"/>
                            </a:schemeClr>
                          </a:solidFill>
                          <a:effectLst/>
                          <a:latin typeface="Garamond"/>
                          <a:ea typeface="Times New Roman"/>
                          <a:cs typeface="Calibri"/>
                        </a:rPr>
                        <a:t>RSZ-statbase</a:t>
                      </a:r>
                      <a:endParaRPr lang="en-US" sz="1000">
                        <a:solidFill>
                          <a:schemeClr val="accent6">
                            <a:lumMod val="50000"/>
                          </a:schemeClr>
                        </a:solidFill>
                        <a:effectLst/>
                        <a:latin typeface="Calibri"/>
                        <a:ea typeface="Times New Roman"/>
                        <a:cs typeface="Calibri"/>
                      </a:endParaRPr>
                    </a:p>
                  </a:txBody>
                  <a:tcPr marL="59356" marR="59356"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BE" sz="900">
                          <a:solidFill>
                            <a:schemeClr val="accent6">
                              <a:lumMod val="50000"/>
                            </a:schemeClr>
                          </a:solidFill>
                          <a:effectLst/>
                          <a:latin typeface="Garamond"/>
                          <a:ea typeface="Times New Roman"/>
                          <a:cs typeface="Calibri"/>
                        </a:rPr>
                        <a:t>Extension et prolongation des mesures de crise</a:t>
                      </a:r>
                      <a:endParaRPr lang="en-US" sz="1000">
                        <a:solidFill>
                          <a:schemeClr val="accent6">
                            <a:lumMod val="50000"/>
                          </a:schemeClr>
                        </a:solidFill>
                        <a:effectLst/>
                        <a:latin typeface="Calibri"/>
                        <a:ea typeface="Times New Roman"/>
                        <a:cs typeface="Calibri"/>
                      </a:endParaRPr>
                    </a:p>
                  </a:txBody>
                  <a:tcPr marL="59356" marR="59356"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r h="631082">
                <a:tc>
                  <a:txBody>
                    <a:bodyPr/>
                    <a:lstStyle/>
                    <a:p>
                      <a:pPr>
                        <a:lnSpc>
                          <a:spcPct val="115000"/>
                        </a:lnSpc>
                        <a:spcAft>
                          <a:spcPts val="0"/>
                        </a:spcAft>
                      </a:pPr>
                      <a:r>
                        <a:rPr lang="fr-BE" sz="900">
                          <a:solidFill>
                            <a:schemeClr val="accent6">
                              <a:lumMod val="50000"/>
                            </a:schemeClr>
                          </a:solidFill>
                          <a:effectLst/>
                          <a:latin typeface="Garamond"/>
                          <a:ea typeface="Times New Roman"/>
                          <a:cs typeface="Calibri"/>
                        </a:rPr>
                        <a:t>2010</a:t>
                      </a:r>
                      <a:endParaRPr lang="en-US" sz="1000">
                        <a:solidFill>
                          <a:schemeClr val="accent6">
                            <a:lumMod val="50000"/>
                          </a:schemeClr>
                        </a:solidFill>
                        <a:effectLst/>
                        <a:latin typeface="Calibri"/>
                        <a:ea typeface="Times New Roman"/>
                        <a:cs typeface="Calibri"/>
                      </a:endParaRPr>
                    </a:p>
                  </a:txBody>
                  <a:tcPr marL="59356" marR="59356"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BE" sz="900">
                          <a:solidFill>
                            <a:schemeClr val="accent6">
                              <a:lumMod val="50000"/>
                            </a:schemeClr>
                          </a:solidFill>
                          <a:effectLst/>
                          <a:latin typeface="Garamond"/>
                          <a:ea typeface="Times New Roman"/>
                          <a:cs typeface="Calibri"/>
                        </a:rPr>
                        <a:t>AR 28/09/2010</a:t>
                      </a:r>
                      <a:endParaRPr lang="en-US" sz="1000">
                        <a:solidFill>
                          <a:schemeClr val="accent6">
                            <a:lumMod val="50000"/>
                          </a:schemeClr>
                        </a:solidFill>
                        <a:effectLst/>
                        <a:latin typeface="Calibri"/>
                        <a:ea typeface="Times New Roman"/>
                        <a:cs typeface="Calibri"/>
                      </a:endParaRPr>
                    </a:p>
                  </a:txBody>
                  <a:tcPr marL="59356" marR="59356"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BE" sz="900">
                          <a:solidFill>
                            <a:schemeClr val="accent6">
                              <a:lumMod val="50000"/>
                            </a:schemeClr>
                          </a:solidFill>
                          <a:effectLst/>
                          <a:latin typeface="Garamond"/>
                          <a:ea typeface="Times New Roman"/>
                          <a:cs typeface="Calibri"/>
                        </a:rPr>
                        <a:t>MB 5/10/2010</a:t>
                      </a:r>
                      <a:endParaRPr lang="en-US" sz="1000">
                        <a:solidFill>
                          <a:schemeClr val="accent6">
                            <a:lumMod val="50000"/>
                          </a:schemeClr>
                        </a:solidFill>
                        <a:effectLst/>
                        <a:latin typeface="Calibri"/>
                        <a:ea typeface="Times New Roman"/>
                        <a:cs typeface="Calibri"/>
                      </a:endParaRPr>
                    </a:p>
                  </a:txBody>
                  <a:tcPr marL="59356" marR="59356"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BE" sz="900">
                          <a:solidFill>
                            <a:schemeClr val="accent6">
                              <a:lumMod val="50000"/>
                            </a:schemeClr>
                          </a:solidFill>
                          <a:effectLst/>
                          <a:latin typeface="Garamond"/>
                          <a:ea typeface="Times New Roman"/>
                          <a:cs typeface="Calibri"/>
                        </a:rPr>
                        <a:t>01/10/2011- 99/99/9999</a:t>
                      </a:r>
                      <a:endParaRPr lang="en-US" sz="1000">
                        <a:solidFill>
                          <a:schemeClr val="accent6">
                            <a:lumMod val="50000"/>
                          </a:schemeClr>
                        </a:solidFill>
                        <a:effectLst/>
                        <a:latin typeface="Calibri"/>
                        <a:ea typeface="Times New Roman"/>
                        <a:cs typeface="Calibri"/>
                      </a:endParaRPr>
                    </a:p>
                  </a:txBody>
                  <a:tcPr marL="59356" marR="59356"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r>
                        <a:rPr lang="fr-BE" sz="900" b="0">
                          <a:solidFill>
                            <a:schemeClr val="accent6">
                              <a:lumMod val="50000"/>
                            </a:schemeClr>
                          </a:solidFill>
                          <a:effectLst/>
                          <a:latin typeface="Garamond"/>
                        </a:rPr>
                        <a:t>Prolongation mesures de crise, réduction groupe-cible diminution collective temporaire du temps de travail et la semaine des 4 jours.</a:t>
                      </a:r>
                      <a:endParaRPr lang="en-US" sz="900" b="1">
                        <a:solidFill>
                          <a:schemeClr val="accent6">
                            <a:lumMod val="50000"/>
                          </a:schemeClr>
                        </a:solidFill>
                        <a:effectLst/>
                        <a:latin typeface="Times New Roman"/>
                      </a:endParaRPr>
                    </a:p>
                  </a:txBody>
                  <a:tcPr marL="59356" marR="59356"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BE" sz="900">
                          <a:solidFill>
                            <a:schemeClr val="accent6">
                              <a:lumMod val="50000"/>
                            </a:schemeClr>
                          </a:solidFill>
                          <a:effectLst/>
                          <a:latin typeface="Garamond"/>
                          <a:ea typeface="Times New Roman"/>
                          <a:cs typeface="Calibri"/>
                        </a:rPr>
                        <a:t>Travailleurs d'entreprises touchées par la crise</a:t>
                      </a:r>
                      <a:endParaRPr lang="en-US" sz="1000">
                        <a:solidFill>
                          <a:schemeClr val="accent6">
                            <a:lumMod val="50000"/>
                          </a:schemeClr>
                        </a:solidFill>
                        <a:effectLst/>
                        <a:latin typeface="Calibri"/>
                        <a:ea typeface="Times New Roman"/>
                        <a:cs typeface="Calibri"/>
                      </a:endParaRPr>
                    </a:p>
                  </a:txBody>
                  <a:tcPr marL="59356" marR="59356"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BE" sz="900">
                          <a:solidFill>
                            <a:schemeClr val="accent6">
                              <a:lumMod val="50000"/>
                            </a:schemeClr>
                          </a:solidFill>
                          <a:effectLst/>
                          <a:latin typeface="Garamond"/>
                          <a:ea typeface="Times New Roman"/>
                          <a:cs typeface="Calibri"/>
                        </a:rPr>
                        <a:t>C</a:t>
                      </a:r>
                      <a:endParaRPr lang="en-US" sz="1000">
                        <a:solidFill>
                          <a:schemeClr val="accent6">
                            <a:lumMod val="50000"/>
                          </a:schemeClr>
                        </a:solidFill>
                        <a:effectLst/>
                        <a:latin typeface="Calibri"/>
                        <a:ea typeface="Times New Roman"/>
                        <a:cs typeface="Calibri"/>
                      </a:endParaRPr>
                    </a:p>
                    <a:p>
                      <a:pPr marL="342900" lvl="0" indent="-342900">
                        <a:lnSpc>
                          <a:spcPct val="115000"/>
                        </a:lnSpc>
                        <a:spcAft>
                          <a:spcPts val="0"/>
                        </a:spcAft>
                        <a:buFont typeface="Symbol"/>
                        <a:buChar char=""/>
                      </a:pPr>
                      <a:r>
                        <a:rPr lang="fr-BE" sz="900">
                          <a:solidFill>
                            <a:schemeClr val="accent6">
                              <a:lumMod val="50000"/>
                            </a:schemeClr>
                          </a:solidFill>
                          <a:effectLst/>
                          <a:latin typeface="Garamond"/>
                          <a:ea typeface="Times New Roman"/>
                          <a:cs typeface="Symbol"/>
                        </a:rPr>
                        <a:t>Deductioncode = 3720</a:t>
                      </a:r>
                      <a:endParaRPr lang="en-US" sz="1000">
                        <a:solidFill>
                          <a:schemeClr val="accent6">
                            <a:lumMod val="50000"/>
                          </a:schemeClr>
                        </a:solidFill>
                        <a:effectLst/>
                        <a:latin typeface="Calibri"/>
                        <a:ea typeface="Times New Roman"/>
                        <a:cs typeface="Symbol"/>
                      </a:endParaRPr>
                    </a:p>
                  </a:txBody>
                  <a:tcPr marL="59356" marR="59356"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BE" sz="900">
                          <a:solidFill>
                            <a:schemeClr val="accent6">
                              <a:lumMod val="50000"/>
                            </a:schemeClr>
                          </a:solidFill>
                          <a:effectLst/>
                          <a:latin typeface="Garamond"/>
                          <a:ea typeface="Times New Roman"/>
                          <a:cs typeface="Calibri"/>
                        </a:rPr>
                        <a:t>Prolongation de la mesure de crise</a:t>
                      </a:r>
                      <a:endParaRPr lang="en-US" sz="1000">
                        <a:solidFill>
                          <a:schemeClr val="accent6">
                            <a:lumMod val="50000"/>
                          </a:schemeClr>
                        </a:solidFill>
                        <a:effectLst/>
                        <a:latin typeface="Calibri"/>
                        <a:ea typeface="Times New Roman"/>
                        <a:cs typeface="Calibri"/>
                      </a:endParaRPr>
                    </a:p>
                  </a:txBody>
                  <a:tcPr marL="59356" marR="59356"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r h="631082">
                <a:tc>
                  <a:txBody>
                    <a:bodyPr/>
                    <a:lstStyle/>
                    <a:p>
                      <a:pPr>
                        <a:lnSpc>
                          <a:spcPct val="115000"/>
                        </a:lnSpc>
                        <a:spcAft>
                          <a:spcPts val="0"/>
                        </a:spcAft>
                      </a:pPr>
                      <a:r>
                        <a:rPr lang="fr-BE" sz="900">
                          <a:solidFill>
                            <a:schemeClr val="accent6">
                              <a:lumMod val="50000"/>
                            </a:schemeClr>
                          </a:solidFill>
                          <a:effectLst/>
                          <a:latin typeface="Garamond"/>
                          <a:ea typeface="Times New Roman"/>
                          <a:cs typeface="Calibri"/>
                        </a:rPr>
                        <a:t>2010</a:t>
                      </a:r>
                      <a:endParaRPr lang="en-US" sz="1000">
                        <a:solidFill>
                          <a:schemeClr val="accent6">
                            <a:lumMod val="50000"/>
                          </a:schemeClr>
                        </a:solidFill>
                        <a:effectLst/>
                        <a:latin typeface="Calibri"/>
                        <a:ea typeface="Times New Roman"/>
                        <a:cs typeface="Calibri"/>
                      </a:endParaRPr>
                    </a:p>
                  </a:txBody>
                  <a:tcPr marL="59356" marR="59356"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BE" sz="900">
                          <a:solidFill>
                            <a:schemeClr val="accent6">
                              <a:lumMod val="50000"/>
                            </a:schemeClr>
                          </a:solidFill>
                          <a:effectLst/>
                          <a:latin typeface="Garamond"/>
                          <a:ea typeface="Times New Roman"/>
                          <a:cs typeface="Calibri"/>
                        </a:rPr>
                        <a:t>AR 28/09/2010</a:t>
                      </a:r>
                      <a:endParaRPr lang="en-US" sz="1000">
                        <a:solidFill>
                          <a:schemeClr val="accent6">
                            <a:lumMod val="50000"/>
                          </a:schemeClr>
                        </a:solidFill>
                        <a:effectLst/>
                        <a:latin typeface="Calibri"/>
                        <a:ea typeface="Times New Roman"/>
                        <a:cs typeface="Calibri"/>
                      </a:endParaRPr>
                    </a:p>
                  </a:txBody>
                  <a:tcPr marL="59356" marR="59356"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BE" sz="900">
                          <a:solidFill>
                            <a:schemeClr val="accent6">
                              <a:lumMod val="50000"/>
                            </a:schemeClr>
                          </a:solidFill>
                          <a:effectLst/>
                          <a:latin typeface="Garamond"/>
                          <a:ea typeface="Times New Roman"/>
                          <a:cs typeface="Calibri"/>
                        </a:rPr>
                        <a:t>MB 5/10/2010</a:t>
                      </a:r>
                      <a:endParaRPr lang="en-US" sz="1000">
                        <a:solidFill>
                          <a:schemeClr val="accent6">
                            <a:lumMod val="50000"/>
                          </a:schemeClr>
                        </a:solidFill>
                        <a:effectLst/>
                        <a:latin typeface="Calibri"/>
                        <a:ea typeface="Times New Roman"/>
                        <a:cs typeface="Calibri"/>
                      </a:endParaRPr>
                    </a:p>
                  </a:txBody>
                  <a:tcPr marL="59356" marR="59356"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BE" sz="900">
                          <a:solidFill>
                            <a:schemeClr val="accent6">
                              <a:lumMod val="50000"/>
                            </a:schemeClr>
                          </a:solidFill>
                          <a:effectLst/>
                          <a:latin typeface="Garamond"/>
                          <a:ea typeface="Times New Roman"/>
                          <a:cs typeface="Calibri"/>
                        </a:rPr>
                        <a:t>01/07/2009 – 31/12/2010</a:t>
                      </a:r>
                      <a:endParaRPr lang="en-US" sz="1000">
                        <a:solidFill>
                          <a:schemeClr val="accent6">
                            <a:lumMod val="50000"/>
                          </a:schemeClr>
                        </a:solidFill>
                        <a:effectLst/>
                        <a:latin typeface="Calibri"/>
                        <a:ea typeface="Times New Roman"/>
                        <a:cs typeface="Calibri"/>
                      </a:endParaRPr>
                    </a:p>
                  </a:txBody>
                  <a:tcPr marL="59356" marR="59356"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r>
                        <a:rPr lang="fr-BE" sz="900" b="0">
                          <a:solidFill>
                            <a:schemeClr val="accent6">
                              <a:lumMod val="50000"/>
                            </a:schemeClr>
                          </a:solidFill>
                          <a:effectLst/>
                          <a:latin typeface="Garamond"/>
                        </a:rPr>
                        <a:t>Prolongation mesures de crise, réduction cotisation personnelle restructuration </a:t>
                      </a:r>
                      <a:endParaRPr lang="en-US" sz="900" b="1">
                        <a:solidFill>
                          <a:schemeClr val="accent6">
                            <a:lumMod val="50000"/>
                          </a:schemeClr>
                        </a:solidFill>
                        <a:effectLst/>
                        <a:latin typeface="Times New Roman"/>
                      </a:endParaRPr>
                    </a:p>
                  </a:txBody>
                  <a:tcPr marL="59356" marR="59356"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BE" sz="900">
                          <a:solidFill>
                            <a:schemeClr val="accent6">
                              <a:lumMod val="50000"/>
                            </a:schemeClr>
                          </a:solidFill>
                          <a:effectLst/>
                          <a:latin typeface="Garamond"/>
                          <a:ea typeface="Times New Roman"/>
                          <a:cs typeface="Calibri"/>
                        </a:rPr>
                        <a:t>Réductions de cotisations pour personnes actives après restructuration</a:t>
                      </a:r>
                      <a:endParaRPr lang="en-US" sz="1000">
                        <a:solidFill>
                          <a:schemeClr val="accent6">
                            <a:lumMod val="50000"/>
                          </a:schemeClr>
                        </a:solidFill>
                        <a:effectLst/>
                        <a:latin typeface="Calibri"/>
                        <a:ea typeface="Times New Roman"/>
                        <a:cs typeface="Calibri"/>
                      </a:endParaRPr>
                    </a:p>
                  </a:txBody>
                  <a:tcPr marL="59356" marR="59356"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BE" sz="900">
                          <a:solidFill>
                            <a:schemeClr val="accent6">
                              <a:lumMod val="50000"/>
                            </a:schemeClr>
                          </a:solidFill>
                          <a:effectLst/>
                          <a:latin typeface="Garamond"/>
                          <a:ea typeface="Times New Roman"/>
                          <a:cs typeface="Calibri"/>
                        </a:rPr>
                        <a:t>C</a:t>
                      </a:r>
                      <a:endParaRPr lang="en-US" sz="1000">
                        <a:solidFill>
                          <a:schemeClr val="accent6">
                            <a:lumMod val="50000"/>
                          </a:schemeClr>
                        </a:solidFill>
                        <a:effectLst/>
                        <a:latin typeface="Calibri"/>
                        <a:ea typeface="Times New Roman"/>
                        <a:cs typeface="Calibri"/>
                      </a:endParaRPr>
                    </a:p>
                    <a:p>
                      <a:pPr marL="342900" lvl="0" indent="-342900">
                        <a:lnSpc>
                          <a:spcPct val="115000"/>
                        </a:lnSpc>
                        <a:spcAft>
                          <a:spcPts val="0"/>
                        </a:spcAft>
                        <a:buFont typeface="Symbol"/>
                        <a:buChar char=""/>
                      </a:pPr>
                      <a:r>
                        <a:rPr lang="fr-BE" sz="900">
                          <a:solidFill>
                            <a:schemeClr val="accent6">
                              <a:lumMod val="50000"/>
                            </a:schemeClr>
                          </a:solidFill>
                          <a:effectLst/>
                          <a:latin typeface="Garamond"/>
                          <a:ea typeface="Times New Roman"/>
                          <a:cs typeface="Symbol"/>
                        </a:rPr>
                        <a:t>Deductioncode = 0601</a:t>
                      </a:r>
                      <a:endParaRPr lang="en-US" sz="1000">
                        <a:solidFill>
                          <a:schemeClr val="accent6">
                            <a:lumMod val="50000"/>
                          </a:schemeClr>
                        </a:solidFill>
                        <a:effectLst/>
                        <a:latin typeface="Calibri"/>
                        <a:ea typeface="Times New Roman"/>
                        <a:cs typeface="Symbol"/>
                      </a:endParaRPr>
                    </a:p>
                  </a:txBody>
                  <a:tcPr marL="59356" marR="59356"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BE" sz="900">
                          <a:solidFill>
                            <a:schemeClr val="accent6">
                              <a:lumMod val="50000"/>
                            </a:schemeClr>
                          </a:solidFill>
                          <a:effectLst/>
                          <a:latin typeface="Garamond"/>
                          <a:ea typeface="Times New Roman"/>
                          <a:cs typeface="Calibri"/>
                        </a:rPr>
                        <a:t>Prolongation mesure de crise</a:t>
                      </a:r>
                      <a:endParaRPr lang="en-US" sz="1000">
                        <a:solidFill>
                          <a:schemeClr val="accent6">
                            <a:lumMod val="50000"/>
                          </a:schemeClr>
                        </a:solidFill>
                        <a:effectLst/>
                        <a:latin typeface="Calibri"/>
                        <a:ea typeface="Times New Roman"/>
                        <a:cs typeface="Calibri"/>
                      </a:endParaRPr>
                    </a:p>
                  </a:txBody>
                  <a:tcPr marL="59356" marR="59356"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r h="631082">
                <a:tc>
                  <a:txBody>
                    <a:bodyPr/>
                    <a:lstStyle/>
                    <a:p>
                      <a:pPr>
                        <a:lnSpc>
                          <a:spcPct val="115000"/>
                        </a:lnSpc>
                        <a:spcAft>
                          <a:spcPts val="0"/>
                        </a:spcAft>
                      </a:pPr>
                      <a:r>
                        <a:rPr lang="fr-BE" sz="900">
                          <a:solidFill>
                            <a:schemeClr val="accent6">
                              <a:lumMod val="50000"/>
                            </a:schemeClr>
                          </a:solidFill>
                          <a:effectLst/>
                          <a:latin typeface="Garamond"/>
                          <a:ea typeface="Times New Roman"/>
                          <a:cs typeface="Calibri"/>
                        </a:rPr>
                        <a:t>2010</a:t>
                      </a:r>
                      <a:endParaRPr lang="en-US" sz="1000">
                        <a:solidFill>
                          <a:schemeClr val="accent6">
                            <a:lumMod val="50000"/>
                          </a:schemeClr>
                        </a:solidFill>
                        <a:effectLst/>
                        <a:latin typeface="Calibri"/>
                        <a:ea typeface="Times New Roman"/>
                        <a:cs typeface="Calibri"/>
                      </a:endParaRPr>
                    </a:p>
                  </a:txBody>
                  <a:tcPr marL="59356" marR="59356"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BE" sz="900">
                          <a:solidFill>
                            <a:schemeClr val="accent6">
                              <a:lumMod val="50000"/>
                            </a:schemeClr>
                          </a:solidFill>
                          <a:effectLst/>
                          <a:latin typeface="Garamond"/>
                          <a:ea typeface="Times New Roman"/>
                          <a:cs typeface="Calibri"/>
                        </a:rPr>
                        <a:t>AR 18/01/2010</a:t>
                      </a:r>
                      <a:endParaRPr lang="en-US" sz="1000">
                        <a:solidFill>
                          <a:schemeClr val="accent6">
                            <a:lumMod val="50000"/>
                          </a:schemeClr>
                        </a:solidFill>
                        <a:effectLst/>
                        <a:latin typeface="Calibri"/>
                        <a:ea typeface="Times New Roman"/>
                        <a:cs typeface="Calibri"/>
                      </a:endParaRPr>
                    </a:p>
                  </a:txBody>
                  <a:tcPr marL="59356" marR="59356"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BE" sz="900">
                          <a:solidFill>
                            <a:schemeClr val="accent6">
                              <a:lumMod val="50000"/>
                            </a:schemeClr>
                          </a:solidFill>
                          <a:effectLst/>
                          <a:latin typeface="Garamond"/>
                          <a:ea typeface="Times New Roman"/>
                          <a:cs typeface="Calibri"/>
                        </a:rPr>
                        <a:t>MB 30/05/2010</a:t>
                      </a:r>
                      <a:endParaRPr lang="en-US" sz="1000">
                        <a:solidFill>
                          <a:schemeClr val="accent6">
                            <a:lumMod val="50000"/>
                          </a:schemeClr>
                        </a:solidFill>
                        <a:effectLst/>
                        <a:latin typeface="Calibri"/>
                        <a:ea typeface="Times New Roman"/>
                        <a:cs typeface="Calibri"/>
                      </a:endParaRPr>
                    </a:p>
                  </a:txBody>
                  <a:tcPr marL="59356" marR="59356"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BE" sz="900">
                          <a:solidFill>
                            <a:schemeClr val="accent6">
                              <a:lumMod val="50000"/>
                            </a:schemeClr>
                          </a:solidFill>
                          <a:effectLst/>
                          <a:latin typeface="Garamond"/>
                          <a:ea typeface="Times New Roman"/>
                          <a:cs typeface="Calibri"/>
                        </a:rPr>
                        <a:t> – 30/06/2010</a:t>
                      </a:r>
                      <a:endParaRPr lang="en-US" sz="1000">
                        <a:solidFill>
                          <a:schemeClr val="accent6">
                            <a:lumMod val="50000"/>
                          </a:schemeClr>
                        </a:solidFill>
                        <a:effectLst/>
                        <a:latin typeface="Calibri"/>
                        <a:ea typeface="Times New Roman"/>
                        <a:cs typeface="Calibri"/>
                      </a:endParaRPr>
                    </a:p>
                  </a:txBody>
                  <a:tcPr marL="59356" marR="59356"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BE" sz="900">
                          <a:solidFill>
                            <a:schemeClr val="accent6">
                              <a:lumMod val="50000"/>
                            </a:schemeClr>
                          </a:solidFill>
                          <a:effectLst/>
                          <a:latin typeface="Garamond"/>
                          <a:ea typeface="Times New Roman"/>
                          <a:cs typeface="Calibri"/>
                        </a:rPr>
                        <a:t>Fin au 30 juin 2010 de la possibilité pour les travailleurs manuels occupés dans la culture du chicon d'être occupés comme travailleurs occasionnels 35 jours supplémentaires</a:t>
                      </a:r>
                      <a:endParaRPr lang="en-US" sz="1000">
                        <a:solidFill>
                          <a:schemeClr val="accent6">
                            <a:lumMod val="50000"/>
                          </a:schemeClr>
                        </a:solidFill>
                        <a:effectLst/>
                        <a:latin typeface="Calibri"/>
                        <a:ea typeface="Times New Roman"/>
                        <a:cs typeface="Calibri"/>
                      </a:endParaRPr>
                    </a:p>
                  </a:txBody>
                  <a:tcPr marL="59356" marR="59356"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BE" sz="900">
                          <a:solidFill>
                            <a:schemeClr val="accent6">
                              <a:lumMod val="50000"/>
                            </a:schemeClr>
                          </a:solidFill>
                          <a:effectLst/>
                          <a:latin typeface="Garamond"/>
                          <a:ea typeface="Times New Roman"/>
                          <a:cs typeface="Calibri"/>
                        </a:rPr>
                        <a:t>Travailleurs</a:t>
                      </a:r>
                      <a:endParaRPr lang="en-US" sz="1000">
                        <a:solidFill>
                          <a:schemeClr val="accent6">
                            <a:lumMod val="50000"/>
                          </a:schemeClr>
                        </a:solidFill>
                        <a:effectLst/>
                        <a:latin typeface="Calibri"/>
                        <a:ea typeface="Times New Roman"/>
                        <a:cs typeface="Calibri"/>
                      </a:endParaRPr>
                    </a:p>
                    <a:p>
                      <a:pPr>
                        <a:lnSpc>
                          <a:spcPct val="115000"/>
                        </a:lnSpc>
                        <a:spcAft>
                          <a:spcPts val="0"/>
                        </a:spcAft>
                      </a:pPr>
                      <a:r>
                        <a:rPr lang="fr-BE" sz="900">
                          <a:solidFill>
                            <a:schemeClr val="accent6">
                              <a:lumMod val="50000"/>
                            </a:schemeClr>
                          </a:solidFill>
                          <a:effectLst/>
                          <a:latin typeface="Garamond"/>
                          <a:ea typeface="Times New Roman"/>
                          <a:cs typeface="Calibri"/>
                        </a:rPr>
                        <a:t>Travailleurs manuels occupés dans la culture du chicon</a:t>
                      </a:r>
                      <a:endParaRPr lang="en-US" sz="1000">
                        <a:solidFill>
                          <a:schemeClr val="accent6">
                            <a:lumMod val="50000"/>
                          </a:schemeClr>
                        </a:solidFill>
                        <a:effectLst/>
                        <a:latin typeface="Calibri"/>
                        <a:ea typeface="Times New Roman"/>
                        <a:cs typeface="Calibri"/>
                      </a:endParaRPr>
                    </a:p>
                  </a:txBody>
                  <a:tcPr marL="59356" marR="59356"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BE" sz="900">
                          <a:solidFill>
                            <a:schemeClr val="accent6">
                              <a:lumMod val="50000"/>
                            </a:schemeClr>
                          </a:solidFill>
                          <a:effectLst/>
                          <a:latin typeface="Garamond"/>
                          <a:ea typeface="Times New Roman"/>
                          <a:cs typeface="Calibri"/>
                        </a:rPr>
                        <a:t>C</a:t>
                      </a:r>
                      <a:endParaRPr lang="en-US" sz="1000">
                        <a:solidFill>
                          <a:schemeClr val="accent6">
                            <a:lumMod val="50000"/>
                          </a:schemeClr>
                        </a:solidFill>
                        <a:effectLst/>
                        <a:latin typeface="Calibri"/>
                        <a:ea typeface="Times New Roman"/>
                        <a:cs typeface="Calibri"/>
                      </a:endParaRPr>
                    </a:p>
                    <a:p>
                      <a:pPr marL="342900" lvl="0" indent="-342900">
                        <a:lnSpc>
                          <a:spcPct val="115000"/>
                        </a:lnSpc>
                        <a:spcAft>
                          <a:spcPts val="0"/>
                        </a:spcAft>
                        <a:buFont typeface="Symbol"/>
                        <a:buChar char=""/>
                        <a:tabLst>
                          <a:tab pos="228600" algn="l"/>
                        </a:tabLst>
                      </a:pPr>
                      <a:r>
                        <a:rPr lang="fr-BE" sz="900">
                          <a:solidFill>
                            <a:schemeClr val="accent6">
                              <a:lumMod val="50000"/>
                            </a:schemeClr>
                          </a:solidFill>
                          <a:effectLst/>
                          <a:latin typeface="Garamond"/>
                          <a:ea typeface="Times New Roman"/>
                          <a:cs typeface="Symbol"/>
                        </a:rPr>
                        <a:t>T_Prest = S</a:t>
                      </a:r>
                      <a:endParaRPr lang="en-US" sz="1000">
                        <a:solidFill>
                          <a:schemeClr val="accent6">
                            <a:lumMod val="50000"/>
                          </a:schemeClr>
                        </a:solidFill>
                        <a:effectLst/>
                        <a:latin typeface="Calibri"/>
                        <a:ea typeface="Times New Roman"/>
                        <a:cs typeface="Symbol"/>
                      </a:endParaRPr>
                    </a:p>
                    <a:p>
                      <a:pPr marL="342900" lvl="0" indent="-342900">
                        <a:lnSpc>
                          <a:spcPct val="115000"/>
                        </a:lnSpc>
                        <a:spcAft>
                          <a:spcPts val="0"/>
                        </a:spcAft>
                        <a:buFont typeface="Symbol"/>
                        <a:buChar char=""/>
                        <a:tabLst>
                          <a:tab pos="228600" algn="l"/>
                        </a:tabLst>
                      </a:pPr>
                      <a:r>
                        <a:rPr lang="fr-BE" sz="900">
                          <a:solidFill>
                            <a:schemeClr val="accent6">
                              <a:lumMod val="50000"/>
                            </a:schemeClr>
                          </a:solidFill>
                          <a:effectLst/>
                          <a:latin typeface="Garamond"/>
                          <a:ea typeface="Times New Roman"/>
                          <a:cs typeface="Symbol"/>
                        </a:rPr>
                        <a:t>Clatr2 = OH</a:t>
                      </a:r>
                      <a:endParaRPr lang="en-US" sz="1000">
                        <a:solidFill>
                          <a:schemeClr val="accent6">
                            <a:lumMod val="50000"/>
                          </a:schemeClr>
                        </a:solidFill>
                        <a:effectLst/>
                        <a:latin typeface="Calibri"/>
                        <a:ea typeface="Times New Roman"/>
                        <a:cs typeface="Symbol"/>
                      </a:endParaRPr>
                    </a:p>
                  </a:txBody>
                  <a:tcPr marL="59356" marR="59356"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BE" sz="900">
                          <a:solidFill>
                            <a:schemeClr val="accent6">
                              <a:lumMod val="50000"/>
                            </a:schemeClr>
                          </a:solidFill>
                          <a:effectLst/>
                          <a:latin typeface="Garamond"/>
                          <a:ea typeface="Times New Roman"/>
                          <a:cs typeface="Calibri"/>
                        </a:rPr>
                        <a:t>Fin du champ d'application élargi</a:t>
                      </a:r>
                      <a:endParaRPr lang="en-US" sz="1000">
                        <a:solidFill>
                          <a:schemeClr val="accent6">
                            <a:lumMod val="50000"/>
                          </a:schemeClr>
                        </a:solidFill>
                        <a:effectLst/>
                        <a:latin typeface="Calibri"/>
                        <a:ea typeface="Times New Roman"/>
                        <a:cs typeface="Calibri"/>
                      </a:endParaRPr>
                    </a:p>
                  </a:txBody>
                  <a:tcPr marL="59356" marR="59356"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r h="631082">
                <a:tc>
                  <a:txBody>
                    <a:bodyPr/>
                    <a:lstStyle/>
                    <a:p>
                      <a:pPr>
                        <a:lnSpc>
                          <a:spcPct val="115000"/>
                        </a:lnSpc>
                        <a:spcAft>
                          <a:spcPts val="0"/>
                        </a:spcAft>
                      </a:pPr>
                      <a:r>
                        <a:rPr lang="fr-BE" sz="900">
                          <a:solidFill>
                            <a:schemeClr val="accent6">
                              <a:lumMod val="50000"/>
                            </a:schemeClr>
                          </a:solidFill>
                          <a:effectLst/>
                          <a:latin typeface="Garamond"/>
                          <a:ea typeface="Times New Roman"/>
                          <a:cs typeface="Calibri"/>
                        </a:rPr>
                        <a:t>2010</a:t>
                      </a:r>
                      <a:endParaRPr lang="en-US" sz="1000">
                        <a:solidFill>
                          <a:schemeClr val="accent6">
                            <a:lumMod val="50000"/>
                          </a:schemeClr>
                        </a:solidFill>
                        <a:effectLst/>
                        <a:latin typeface="Calibri"/>
                        <a:ea typeface="Times New Roman"/>
                        <a:cs typeface="Calibri"/>
                      </a:endParaRPr>
                    </a:p>
                  </a:txBody>
                  <a:tcPr marL="59356" marR="59356"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BE" sz="900">
                          <a:solidFill>
                            <a:schemeClr val="accent6">
                              <a:lumMod val="50000"/>
                            </a:schemeClr>
                          </a:solidFill>
                          <a:effectLst/>
                          <a:latin typeface="Garamond"/>
                          <a:ea typeface="Times New Roman"/>
                          <a:cs typeface="Calibri"/>
                        </a:rPr>
                        <a:t>AR 23/04/2010</a:t>
                      </a:r>
                      <a:endParaRPr lang="en-US" sz="1000">
                        <a:solidFill>
                          <a:schemeClr val="accent6">
                            <a:lumMod val="50000"/>
                          </a:schemeClr>
                        </a:solidFill>
                        <a:effectLst/>
                        <a:latin typeface="Calibri"/>
                        <a:ea typeface="Times New Roman"/>
                        <a:cs typeface="Calibri"/>
                      </a:endParaRPr>
                    </a:p>
                  </a:txBody>
                  <a:tcPr marL="59356" marR="59356"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BE" sz="900">
                          <a:solidFill>
                            <a:schemeClr val="accent6">
                              <a:lumMod val="50000"/>
                            </a:schemeClr>
                          </a:solidFill>
                          <a:effectLst/>
                          <a:latin typeface="Garamond"/>
                          <a:ea typeface="Times New Roman"/>
                          <a:cs typeface="Calibri"/>
                        </a:rPr>
                        <a:t>MB 30/04/2010</a:t>
                      </a:r>
                      <a:endParaRPr lang="en-US" sz="1000">
                        <a:solidFill>
                          <a:schemeClr val="accent6">
                            <a:lumMod val="50000"/>
                          </a:schemeClr>
                        </a:solidFill>
                        <a:effectLst/>
                        <a:latin typeface="Calibri"/>
                        <a:ea typeface="Times New Roman"/>
                        <a:cs typeface="Calibri"/>
                      </a:endParaRPr>
                    </a:p>
                  </a:txBody>
                  <a:tcPr marL="59356" marR="59356"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BE" sz="900">
                          <a:solidFill>
                            <a:schemeClr val="accent6">
                              <a:lumMod val="50000"/>
                            </a:schemeClr>
                          </a:solidFill>
                          <a:effectLst/>
                          <a:latin typeface="Garamond"/>
                          <a:ea typeface="Times New Roman"/>
                          <a:cs typeface="Calibri"/>
                        </a:rPr>
                        <a:t>01/01/2010- 99/99/9999</a:t>
                      </a:r>
                      <a:endParaRPr lang="en-US" sz="1000">
                        <a:solidFill>
                          <a:schemeClr val="accent6">
                            <a:lumMod val="50000"/>
                          </a:schemeClr>
                        </a:solidFill>
                        <a:effectLst/>
                        <a:latin typeface="Calibri"/>
                        <a:ea typeface="Times New Roman"/>
                        <a:cs typeface="Calibri"/>
                      </a:endParaRPr>
                    </a:p>
                  </a:txBody>
                  <a:tcPr marL="59356" marR="59356"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BE" sz="900">
                          <a:solidFill>
                            <a:schemeClr val="accent6">
                              <a:lumMod val="50000"/>
                            </a:schemeClr>
                          </a:solidFill>
                          <a:effectLst/>
                          <a:latin typeface="Garamond"/>
                          <a:ea typeface="Times New Roman"/>
                          <a:cs typeface="Calibri"/>
                        </a:rPr>
                        <a:t>La fonction "préposés aux toilettes hors du secteur horeca" est créée à partir du 1er janvier 2010 pour les travailleurs payés totalement ou partiellement au pourboire ou au service</a:t>
                      </a:r>
                      <a:endParaRPr lang="en-US" sz="1000">
                        <a:solidFill>
                          <a:schemeClr val="accent6">
                            <a:lumMod val="50000"/>
                          </a:schemeClr>
                        </a:solidFill>
                        <a:effectLst/>
                        <a:latin typeface="Calibri"/>
                        <a:ea typeface="Times New Roman"/>
                        <a:cs typeface="Calibri"/>
                      </a:endParaRPr>
                    </a:p>
                  </a:txBody>
                  <a:tcPr marL="59356" marR="59356"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BE" sz="900">
                          <a:solidFill>
                            <a:schemeClr val="accent6">
                              <a:lumMod val="50000"/>
                            </a:schemeClr>
                          </a:solidFill>
                          <a:effectLst/>
                          <a:latin typeface="Garamond"/>
                          <a:ea typeface="Times New Roman"/>
                          <a:cs typeface="Calibri"/>
                        </a:rPr>
                        <a:t>Salaires</a:t>
                      </a:r>
                      <a:endParaRPr lang="en-US" sz="1000">
                        <a:solidFill>
                          <a:schemeClr val="accent6">
                            <a:lumMod val="50000"/>
                          </a:schemeClr>
                        </a:solidFill>
                        <a:effectLst/>
                        <a:latin typeface="Calibri"/>
                        <a:ea typeface="Times New Roman"/>
                        <a:cs typeface="Calibri"/>
                      </a:endParaRPr>
                    </a:p>
                    <a:p>
                      <a:pPr>
                        <a:lnSpc>
                          <a:spcPct val="115000"/>
                        </a:lnSpc>
                        <a:spcAft>
                          <a:spcPts val="0"/>
                        </a:spcAft>
                      </a:pPr>
                      <a:r>
                        <a:rPr lang="fr-BE" sz="900">
                          <a:solidFill>
                            <a:schemeClr val="accent6">
                              <a:lumMod val="50000"/>
                            </a:schemeClr>
                          </a:solidFill>
                          <a:effectLst/>
                          <a:latin typeface="Garamond"/>
                          <a:ea typeface="Times New Roman"/>
                          <a:cs typeface="Calibri"/>
                        </a:rPr>
                        <a:t>Préposés aux toilettes hors du secteur horeca</a:t>
                      </a:r>
                      <a:endParaRPr lang="en-US" sz="1000">
                        <a:solidFill>
                          <a:schemeClr val="accent6">
                            <a:lumMod val="50000"/>
                          </a:schemeClr>
                        </a:solidFill>
                        <a:effectLst/>
                        <a:latin typeface="Calibri"/>
                        <a:ea typeface="Times New Roman"/>
                        <a:cs typeface="Calibri"/>
                      </a:endParaRPr>
                    </a:p>
                  </a:txBody>
                  <a:tcPr marL="59356" marR="59356"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BE" sz="900">
                          <a:solidFill>
                            <a:schemeClr val="accent6">
                              <a:lumMod val="50000"/>
                            </a:schemeClr>
                          </a:solidFill>
                          <a:effectLst/>
                          <a:latin typeface="Garamond"/>
                          <a:ea typeface="Times New Roman"/>
                          <a:cs typeface="Calibri"/>
                        </a:rPr>
                        <a:t>C</a:t>
                      </a:r>
                      <a:endParaRPr lang="en-US" sz="1000">
                        <a:solidFill>
                          <a:schemeClr val="accent6">
                            <a:lumMod val="50000"/>
                          </a:schemeClr>
                        </a:solidFill>
                        <a:effectLst/>
                        <a:latin typeface="Calibri"/>
                        <a:ea typeface="Times New Roman"/>
                        <a:cs typeface="Calibri"/>
                      </a:endParaRPr>
                    </a:p>
                    <a:p>
                      <a:pPr marL="342900" lvl="0" indent="-342900">
                        <a:lnSpc>
                          <a:spcPct val="115000"/>
                        </a:lnSpc>
                        <a:spcAft>
                          <a:spcPts val="0"/>
                        </a:spcAft>
                        <a:buFont typeface="Symbol"/>
                        <a:buChar char=""/>
                      </a:pPr>
                      <a:r>
                        <a:rPr lang="fr-BE" sz="900">
                          <a:solidFill>
                            <a:schemeClr val="accent6">
                              <a:lumMod val="50000"/>
                            </a:schemeClr>
                          </a:solidFill>
                          <a:effectLst/>
                          <a:latin typeface="Garamond"/>
                          <a:ea typeface="Times New Roman"/>
                          <a:cs typeface="Calibri"/>
                        </a:rPr>
                        <a:t>Numéro de fonction a été ajouté</a:t>
                      </a:r>
                      <a:endParaRPr lang="en-US" sz="1000">
                        <a:solidFill>
                          <a:schemeClr val="accent6">
                            <a:lumMod val="50000"/>
                          </a:schemeClr>
                        </a:solidFill>
                        <a:effectLst/>
                        <a:latin typeface="Calibri"/>
                        <a:ea typeface="Times New Roman"/>
                        <a:cs typeface="Calibri"/>
                      </a:endParaRPr>
                    </a:p>
                  </a:txBody>
                  <a:tcPr marL="59356" marR="59356"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BE" sz="900" dirty="0">
                          <a:solidFill>
                            <a:schemeClr val="accent6">
                              <a:lumMod val="50000"/>
                            </a:schemeClr>
                          </a:solidFill>
                          <a:effectLst/>
                          <a:latin typeface="Garamond"/>
                          <a:ea typeface="Times New Roman"/>
                          <a:cs typeface="Calibri"/>
                        </a:rPr>
                        <a:t>Nouvelle catégorie</a:t>
                      </a:r>
                      <a:endParaRPr lang="en-US" sz="1000" dirty="0">
                        <a:solidFill>
                          <a:schemeClr val="accent6">
                            <a:lumMod val="50000"/>
                          </a:schemeClr>
                        </a:solidFill>
                        <a:effectLst/>
                        <a:latin typeface="Calibri"/>
                        <a:ea typeface="Times New Roman"/>
                        <a:cs typeface="Calibri"/>
                      </a:endParaRPr>
                    </a:p>
                  </a:txBody>
                  <a:tcPr marL="59356" marR="59356"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Corporate-KU Leuven-Liggend-Achtergrond Wit">
  <a:themeElements>
    <a:clrScheme name="KULeuven-Themakleuren">
      <a:dk1>
        <a:srgbClr val="00407A"/>
      </a:dk1>
      <a:lt1>
        <a:srgbClr val="FFFFFF"/>
      </a:lt1>
      <a:dk2>
        <a:srgbClr val="00407A"/>
      </a:dk2>
      <a:lt2>
        <a:srgbClr val="FFFFFF"/>
      </a:lt2>
      <a:accent1>
        <a:srgbClr val="1D8DB0"/>
      </a:accent1>
      <a:accent2>
        <a:srgbClr val="116E8A"/>
      </a:accent2>
      <a:accent3>
        <a:srgbClr val="52BDEC"/>
      </a:accent3>
      <a:accent4>
        <a:srgbClr val="00407A"/>
      </a:accent4>
      <a:accent5>
        <a:srgbClr val="7F7F7F"/>
      </a:accent5>
      <a:accent6>
        <a:srgbClr val="595959"/>
      </a:accent6>
      <a:hlink>
        <a:srgbClr val="1D8DB0"/>
      </a:hlink>
      <a:folHlink>
        <a:srgbClr val="00407A"/>
      </a:folHlink>
    </a:clrScheme>
    <a:fontScheme name="KULeuven">
      <a:majorFont>
        <a:latin typeface="Arial"/>
        <a:ea typeface=""/>
        <a:cs typeface=""/>
      </a:majorFont>
      <a:minorFont>
        <a:latin typeface="Arial"/>
        <a:ea typeface=""/>
        <a:cs typeface=""/>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116E8A"/>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Corporate-KU Leuven-Liggend-Achtergrond Wit en Watermerk">
  <a:themeElements>
    <a:clrScheme name="KULeuven-Themakleuren">
      <a:dk1>
        <a:srgbClr val="00407A"/>
      </a:dk1>
      <a:lt1>
        <a:srgbClr val="FFFFFF"/>
      </a:lt1>
      <a:dk2>
        <a:srgbClr val="00407A"/>
      </a:dk2>
      <a:lt2>
        <a:srgbClr val="FFFFFF"/>
      </a:lt2>
      <a:accent1>
        <a:srgbClr val="1D8DB0"/>
      </a:accent1>
      <a:accent2>
        <a:srgbClr val="116E8A"/>
      </a:accent2>
      <a:accent3>
        <a:srgbClr val="86BCE5"/>
      </a:accent3>
      <a:accent4>
        <a:srgbClr val="00407A"/>
      </a:accent4>
      <a:accent5>
        <a:srgbClr val="7F7F7F"/>
      </a:accent5>
      <a:accent6>
        <a:srgbClr val="595959"/>
      </a:accent6>
      <a:hlink>
        <a:srgbClr val="009999"/>
      </a:hlink>
      <a:folHlink>
        <a:srgbClr val="800080"/>
      </a:folHlink>
    </a:clrScheme>
    <a:fontScheme name="KULeuven">
      <a:majorFont>
        <a:latin typeface="Arial"/>
        <a:ea typeface=""/>
        <a:cs typeface=""/>
      </a:majorFont>
      <a:minorFont>
        <a:latin typeface="Arial"/>
        <a:ea typeface=""/>
        <a:cs typeface=""/>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116E8A"/>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3.xml><?xml version="1.0" encoding="utf-8"?>
<a:theme xmlns:a="http://schemas.openxmlformats.org/drawingml/2006/main" name="Kantoorthema">
  <a:themeElements>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Kantoorthema">
  <a:themeElements>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corporate-KULeuven</Template>
  <TotalTime>883</TotalTime>
  <Words>981</Words>
  <Application>Microsoft Office PowerPoint</Application>
  <PresentationFormat>On-screen Show (4:3)</PresentationFormat>
  <Paragraphs>122</Paragraphs>
  <Slides>11</Slides>
  <Notes>0</Notes>
  <HiddenSlides>0</HiddenSlides>
  <MMClips>0</MMClips>
  <ScaleCrop>false</ScaleCrop>
  <HeadingPairs>
    <vt:vector size="4" baseType="variant">
      <vt:variant>
        <vt:lpstr>Theme</vt:lpstr>
      </vt:variant>
      <vt:variant>
        <vt:i4>2</vt:i4>
      </vt:variant>
      <vt:variant>
        <vt:lpstr>Slide Titles</vt:lpstr>
      </vt:variant>
      <vt:variant>
        <vt:i4>11</vt:i4>
      </vt:variant>
    </vt:vector>
  </HeadingPairs>
  <TitlesOfParts>
    <vt:vector size="13" baseType="lpstr">
      <vt:lpstr>Corporate-KU Leuven-Liggend-Achtergrond Wit</vt:lpstr>
      <vt:lpstr>Corporate-KU Leuven-Liggend-Achtergrond Wit en Watermerk</vt:lpstr>
      <vt:lpstr>PowerPoint Presentation</vt:lpstr>
      <vt:lpstr>Objectif</vt:lpstr>
      <vt:lpstr>Contenu fiches banques de données primaires </vt:lpstr>
      <vt:lpstr>Exemple (RN) fiche banques de données primaires </vt:lpstr>
      <vt:lpstr>Disponibilité</vt:lpstr>
      <vt:lpstr>PowerPoint Presentation</vt:lpstr>
      <vt:lpstr>Objectif</vt:lpstr>
      <vt:lpstr>Contenu fiches juridiques</vt:lpstr>
      <vt:lpstr>Exemple (ONSS) fiche juridique </vt:lpstr>
      <vt:lpstr>Disponibilité</vt:lpstr>
      <vt:lpstr>Stijn Braes Steunpunt Werk en Sociale Economie stijn.braes@kuleuven.be 016/32.30.62</vt:lpstr>
    </vt:vector>
  </TitlesOfParts>
  <Company>KULeuven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ICTS | Communicatie, Servicepunt en Opleiding</dc:creator>
  <dc:description>Huisstijl KU Leuven - versie 24 juli 2012</dc:description>
  <cp:lastModifiedBy>n10028</cp:lastModifiedBy>
  <cp:revision>100</cp:revision>
  <dcterms:created xsi:type="dcterms:W3CDTF">2012-07-10T07:57:57Z</dcterms:created>
  <dcterms:modified xsi:type="dcterms:W3CDTF">2013-06-25T11:55:25Z</dcterms:modified>
</cp:coreProperties>
</file>