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7" r:id="rId1"/>
    <p:sldMasterId id="2147483710" r:id="rId2"/>
  </p:sldMasterIdLst>
  <p:notesMasterIdLst>
    <p:notesMasterId r:id="rId21"/>
  </p:notesMasterIdLst>
  <p:handoutMasterIdLst>
    <p:handoutMasterId r:id="rId22"/>
  </p:handoutMasterIdLst>
  <p:sldIdLst>
    <p:sldId id="258" r:id="rId3"/>
    <p:sldId id="266" r:id="rId4"/>
    <p:sldId id="285" r:id="rId5"/>
    <p:sldId id="267" r:id="rId6"/>
    <p:sldId id="295" r:id="rId7"/>
    <p:sldId id="269" r:id="rId8"/>
    <p:sldId id="307" r:id="rId9"/>
    <p:sldId id="270" r:id="rId10"/>
    <p:sldId id="296" r:id="rId11"/>
    <p:sldId id="293" r:id="rId12"/>
    <p:sldId id="305" r:id="rId13"/>
    <p:sldId id="297" r:id="rId14"/>
    <p:sldId id="299" r:id="rId15"/>
    <p:sldId id="300" r:id="rId16"/>
    <p:sldId id="301" r:id="rId17"/>
    <p:sldId id="302" r:id="rId18"/>
    <p:sldId id="306" r:id="rId19"/>
    <p:sldId id="304" r:id="rId20"/>
  </p:sldIdLst>
  <p:sldSz cx="9144000" cy="6858000" type="screen4x3"/>
  <p:notesSz cx="6797675" cy="9926638"/>
  <p:defaultTextStyle>
    <a:defPPr>
      <a:defRPr lang="nl-B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294">
          <p15:clr>
            <a:srgbClr val="A4A3A4"/>
          </p15:clr>
        </p15:guide>
        <p15:guide id="2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6E8A"/>
    <a:srgbClr val="177E9D"/>
    <a:srgbClr val="147694"/>
    <a:srgbClr val="1D8DB0"/>
    <a:srgbClr val="00407A"/>
    <a:srgbClr val="86B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ijl, gemiddeld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39" autoAdjust="0"/>
    <p:restoredTop sz="75695" autoAdjust="0"/>
  </p:normalViewPr>
  <p:slideViewPr>
    <p:cSldViewPr snapToObjects="1">
      <p:cViewPr varScale="1">
        <p:scale>
          <a:sx n="69" d="100"/>
          <a:sy n="69" d="100"/>
        </p:scale>
        <p:origin x="1974" y="60"/>
      </p:cViewPr>
      <p:guideLst>
        <p:guide orient="horz" pos="3294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73" d="100"/>
          <a:sy n="73" d="100"/>
        </p:scale>
        <p:origin x="-2028" y="-9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 VESTEL  Juliette" userId="5d2f70a9-0736-411e-a61f-8b2e89d94f4e" providerId="ADAL" clId="{E7C93969-3206-404F-B556-06EE0D11C0A3}"/>
    <pc:docChg chg="undo custSel modSld">
      <pc:chgData name="DE VESTEL  Juliette" userId="5d2f70a9-0736-411e-a61f-8b2e89d94f4e" providerId="ADAL" clId="{E7C93969-3206-404F-B556-06EE0D11C0A3}" dt="2019-09-18T11:57:57.785" v="791" actId="20577"/>
      <pc:docMkLst>
        <pc:docMk/>
      </pc:docMkLst>
      <pc:sldChg chg="modSp">
        <pc:chgData name="DE VESTEL  Juliette" userId="5d2f70a9-0736-411e-a61f-8b2e89d94f4e" providerId="ADAL" clId="{E7C93969-3206-404F-B556-06EE0D11C0A3}" dt="2019-09-16T13:24:06.148" v="735" actId="20577"/>
        <pc:sldMkLst>
          <pc:docMk/>
          <pc:sldMk cId="730304389" sldId="267"/>
        </pc:sldMkLst>
        <pc:spChg chg="mod">
          <ac:chgData name="DE VESTEL  Juliette" userId="5d2f70a9-0736-411e-a61f-8b2e89d94f4e" providerId="ADAL" clId="{E7C93969-3206-404F-B556-06EE0D11C0A3}" dt="2019-09-13T15:07:40.039" v="678" actId="20577"/>
          <ac:spMkLst>
            <pc:docMk/>
            <pc:sldMk cId="730304389" sldId="267"/>
            <ac:spMk id="2" creationId="{00000000-0000-0000-0000-000000000000}"/>
          </ac:spMkLst>
        </pc:spChg>
        <pc:spChg chg="mod">
          <ac:chgData name="DE VESTEL  Juliette" userId="5d2f70a9-0736-411e-a61f-8b2e89d94f4e" providerId="ADAL" clId="{E7C93969-3206-404F-B556-06EE0D11C0A3}" dt="2019-09-16T13:24:06.148" v="735" actId="20577"/>
          <ac:spMkLst>
            <pc:docMk/>
            <pc:sldMk cId="730304389" sldId="267"/>
            <ac:spMk id="3" creationId="{00000000-0000-0000-0000-000000000000}"/>
          </ac:spMkLst>
        </pc:spChg>
      </pc:sldChg>
      <pc:sldChg chg="modSp">
        <pc:chgData name="DE VESTEL  Juliette" userId="5d2f70a9-0736-411e-a61f-8b2e89d94f4e" providerId="ADAL" clId="{E7C93969-3206-404F-B556-06EE0D11C0A3}" dt="2019-09-18T11:57:26.117" v="753" actId="20577"/>
        <pc:sldMkLst>
          <pc:docMk/>
          <pc:sldMk cId="3413803551" sldId="270"/>
        </pc:sldMkLst>
        <pc:spChg chg="mod">
          <ac:chgData name="DE VESTEL  Juliette" userId="5d2f70a9-0736-411e-a61f-8b2e89d94f4e" providerId="ADAL" clId="{E7C93969-3206-404F-B556-06EE0D11C0A3}" dt="2019-09-18T11:57:26.117" v="753" actId="20577"/>
          <ac:spMkLst>
            <pc:docMk/>
            <pc:sldMk cId="3413803551" sldId="270"/>
            <ac:spMk id="3" creationId="{00000000-0000-0000-0000-000000000000}"/>
          </ac:spMkLst>
        </pc:spChg>
      </pc:sldChg>
      <pc:sldChg chg="modSp">
        <pc:chgData name="DE VESTEL  Juliette" userId="5d2f70a9-0736-411e-a61f-8b2e89d94f4e" providerId="ADAL" clId="{E7C93969-3206-404F-B556-06EE0D11C0A3}" dt="2019-09-18T11:29:35.975" v="736" actId="20577"/>
        <pc:sldMkLst>
          <pc:docMk/>
          <pc:sldMk cId="2408299537" sldId="285"/>
        </pc:sldMkLst>
        <pc:spChg chg="mod">
          <ac:chgData name="DE VESTEL  Juliette" userId="5d2f70a9-0736-411e-a61f-8b2e89d94f4e" providerId="ADAL" clId="{E7C93969-3206-404F-B556-06EE0D11C0A3}" dt="2019-09-18T11:29:35.975" v="736" actId="20577"/>
          <ac:spMkLst>
            <pc:docMk/>
            <pc:sldMk cId="2408299537" sldId="285"/>
            <ac:spMk id="3" creationId="{00000000-0000-0000-0000-000000000000}"/>
          </ac:spMkLst>
        </pc:spChg>
      </pc:sldChg>
      <pc:sldChg chg="modSp modNotesTx">
        <pc:chgData name="DE VESTEL  Juliette" userId="5d2f70a9-0736-411e-a61f-8b2e89d94f4e" providerId="ADAL" clId="{E7C93969-3206-404F-B556-06EE0D11C0A3}" dt="2019-09-18T11:57:57.785" v="791" actId="20577"/>
        <pc:sldMkLst>
          <pc:docMk/>
          <pc:sldMk cId="1270736029" sldId="293"/>
        </pc:sldMkLst>
        <pc:spChg chg="mod">
          <ac:chgData name="DE VESTEL  Juliette" userId="5d2f70a9-0736-411e-a61f-8b2e89d94f4e" providerId="ADAL" clId="{E7C93969-3206-404F-B556-06EE0D11C0A3}" dt="2019-09-18T11:57:46.549" v="775" actId="20577"/>
          <ac:spMkLst>
            <pc:docMk/>
            <pc:sldMk cId="1270736029" sldId="293"/>
            <ac:spMk id="3" creationId="{00000000-0000-0000-0000-000000000000}"/>
          </ac:spMkLst>
        </pc:spChg>
      </pc:sldChg>
    </pc:docChg>
  </pc:docChgLst>
  <pc:docChgLst>
    <pc:chgData name="Juliette DE VESTEL" userId="5d2f70a9-0736-411e-a61f-8b2e89d94f4e" providerId="ADAL" clId="{20507002-BBC1-49BC-816E-79539D11F15B}"/>
    <pc:docChg chg="undo redo custSel modSld">
      <pc:chgData name="Juliette DE VESTEL" userId="5d2f70a9-0736-411e-a61f-8b2e89d94f4e" providerId="ADAL" clId="{20507002-BBC1-49BC-816E-79539D11F15B}" dt="2019-09-17T09:22:35.203" v="3913" actId="20577"/>
      <pc:docMkLst>
        <pc:docMk/>
      </pc:docMkLst>
      <pc:sldChg chg="modSp modNotesTx">
        <pc:chgData name="Juliette DE VESTEL" userId="5d2f70a9-0736-411e-a61f-8b2e89d94f4e" providerId="ADAL" clId="{20507002-BBC1-49BC-816E-79539D11F15B}" dt="2019-09-17T09:21:55.668" v="3901" actId="20577"/>
        <pc:sldMkLst>
          <pc:docMk/>
          <pc:sldMk cId="0" sldId="258"/>
        </pc:sldMkLst>
        <pc:spChg chg="mod">
          <ac:chgData name="Juliette DE VESTEL" userId="5d2f70a9-0736-411e-a61f-8b2e89d94f4e" providerId="ADAL" clId="{20507002-BBC1-49BC-816E-79539D11F15B}" dt="2019-09-17T09:21:55.668" v="3901" actId="20577"/>
          <ac:spMkLst>
            <pc:docMk/>
            <pc:sldMk cId="0" sldId="258"/>
            <ac:spMk id="11266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1T14:19:57.881" v="63" actId="20577"/>
          <ac:spMkLst>
            <pc:docMk/>
            <pc:sldMk cId="0" sldId="258"/>
            <ac:spMk id="11267" creationId="{00000000-0000-0000-0000-000000000000}"/>
          </ac:spMkLst>
        </pc:spChg>
      </pc:sldChg>
      <pc:sldChg chg="modSp modNotesTx">
        <pc:chgData name="Juliette DE VESTEL" userId="5d2f70a9-0736-411e-a61f-8b2e89d94f4e" providerId="ADAL" clId="{20507002-BBC1-49BC-816E-79539D11F15B}" dt="2019-09-17T09:22:25.276" v="3909" actId="20577"/>
        <pc:sldMkLst>
          <pc:docMk/>
          <pc:sldMk cId="0" sldId="266"/>
        </pc:sldMkLst>
        <pc:spChg chg="mod">
          <ac:chgData name="Juliette DE VESTEL" userId="5d2f70a9-0736-411e-a61f-8b2e89d94f4e" providerId="ADAL" clId="{20507002-BBC1-49BC-816E-79539D11F15B}" dt="2019-09-11T14:26:05.176" v="204" actId="790"/>
          <ac:spMkLst>
            <pc:docMk/>
            <pc:sldMk cId="0" sldId="266"/>
            <ac:spMk id="2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7T09:22:16.453" v="3905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">
        <pc:chgData name="Juliette DE VESTEL" userId="5d2f70a9-0736-411e-a61f-8b2e89d94f4e" providerId="ADAL" clId="{20507002-BBC1-49BC-816E-79539D11F15B}" dt="2019-09-16T15:43:52.007" v="3819" actId="114"/>
        <pc:sldMkLst>
          <pc:docMk/>
          <pc:sldMk cId="730304389" sldId="267"/>
        </pc:sldMkLst>
        <pc:spChg chg="mod">
          <ac:chgData name="Juliette DE VESTEL" userId="5d2f70a9-0736-411e-a61f-8b2e89d94f4e" providerId="ADAL" clId="{20507002-BBC1-49BC-816E-79539D11F15B}" dt="2019-09-16T15:43:52.007" v="3819" actId="114"/>
          <ac:spMkLst>
            <pc:docMk/>
            <pc:sldMk cId="730304389" sldId="267"/>
            <ac:spMk id="3" creationId="{00000000-0000-0000-0000-000000000000}"/>
          </ac:spMkLst>
        </pc:spChg>
      </pc:sldChg>
      <pc:sldChg chg="modSp modNotesTx">
        <pc:chgData name="Juliette DE VESTEL" userId="5d2f70a9-0736-411e-a61f-8b2e89d94f4e" providerId="ADAL" clId="{20507002-BBC1-49BC-816E-79539D11F15B}" dt="2019-09-17T09:21:09.347" v="3857" actId="20577"/>
        <pc:sldMkLst>
          <pc:docMk/>
          <pc:sldMk cId="1264134087" sldId="269"/>
        </pc:sldMkLst>
        <pc:spChg chg="mod">
          <ac:chgData name="Juliette DE VESTEL" userId="5d2f70a9-0736-411e-a61f-8b2e89d94f4e" providerId="ADAL" clId="{20507002-BBC1-49BC-816E-79539D11F15B}" dt="2019-09-16T13:56:38.788" v="603" actId="790"/>
          <ac:spMkLst>
            <pc:docMk/>
            <pc:sldMk cId="1264134087" sldId="269"/>
            <ac:spMk id="2" creationId="{00000000-0000-0000-0000-000000000000}"/>
          </ac:spMkLst>
        </pc:spChg>
      </pc:sldChg>
      <pc:sldChg chg="modSp">
        <pc:chgData name="Juliette DE VESTEL" userId="5d2f70a9-0736-411e-a61f-8b2e89d94f4e" providerId="ADAL" clId="{20507002-BBC1-49BC-816E-79539D11F15B}" dt="2019-09-17T09:20:52.670" v="3856" actId="20577"/>
        <pc:sldMkLst>
          <pc:docMk/>
          <pc:sldMk cId="3413803551" sldId="270"/>
        </pc:sldMkLst>
        <pc:spChg chg="mod">
          <ac:chgData name="Juliette DE VESTEL" userId="5d2f70a9-0736-411e-a61f-8b2e89d94f4e" providerId="ADAL" clId="{20507002-BBC1-49BC-816E-79539D11F15B}" dt="2019-09-16T14:34:28.737" v="1417" actId="20577"/>
          <ac:spMkLst>
            <pc:docMk/>
            <pc:sldMk cId="3413803551" sldId="270"/>
            <ac:spMk id="2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7T09:20:52.670" v="3856" actId="20577"/>
          <ac:spMkLst>
            <pc:docMk/>
            <pc:sldMk cId="3413803551" sldId="270"/>
            <ac:spMk id="3" creationId="{00000000-0000-0000-0000-000000000000}"/>
          </ac:spMkLst>
        </pc:spChg>
      </pc:sldChg>
      <pc:sldChg chg="modSp">
        <pc:chgData name="Juliette DE VESTEL" userId="5d2f70a9-0736-411e-a61f-8b2e89d94f4e" providerId="ADAL" clId="{20507002-BBC1-49BC-816E-79539D11F15B}" dt="2019-09-16T15:43:39.360" v="3818" actId="790"/>
        <pc:sldMkLst>
          <pc:docMk/>
          <pc:sldMk cId="2408299537" sldId="285"/>
        </pc:sldMkLst>
        <pc:spChg chg="mod">
          <ac:chgData name="Juliette DE VESTEL" userId="5d2f70a9-0736-411e-a61f-8b2e89d94f4e" providerId="ADAL" clId="{20507002-BBC1-49BC-816E-79539D11F15B}" dt="2019-09-11T15:59:57.341" v="344" actId="790"/>
          <ac:spMkLst>
            <pc:docMk/>
            <pc:sldMk cId="2408299537" sldId="285"/>
            <ac:spMk id="2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6T15:43:39.360" v="3818" actId="790"/>
          <ac:spMkLst>
            <pc:docMk/>
            <pc:sldMk cId="2408299537" sldId="285"/>
            <ac:spMk id="3" creationId="{00000000-0000-0000-0000-000000000000}"/>
          </ac:spMkLst>
        </pc:spChg>
      </pc:sldChg>
      <pc:sldChg chg="modSp modNotesTx">
        <pc:chgData name="Juliette DE VESTEL" userId="5d2f70a9-0736-411e-a61f-8b2e89d94f4e" providerId="ADAL" clId="{20507002-BBC1-49BC-816E-79539D11F15B}" dt="2019-09-17T09:20:33.008" v="3855" actId="20577"/>
        <pc:sldMkLst>
          <pc:docMk/>
          <pc:sldMk cId="1270736029" sldId="293"/>
        </pc:sldMkLst>
        <pc:spChg chg="mod">
          <ac:chgData name="Juliette DE VESTEL" userId="5d2f70a9-0736-411e-a61f-8b2e89d94f4e" providerId="ADAL" clId="{20507002-BBC1-49BC-816E-79539D11F15B}" dt="2019-09-16T14:44:38.963" v="1987" actId="20577"/>
          <ac:spMkLst>
            <pc:docMk/>
            <pc:sldMk cId="1270736029" sldId="293"/>
            <ac:spMk id="2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7T09:20:33.008" v="3855" actId="20577"/>
          <ac:spMkLst>
            <pc:docMk/>
            <pc:sldMk cId="1270736029" sldId="293"/>
            <ac:spMk id="3" creationId="{00000000-0000-0000-0000-000000000000}"/>
          </ac:spMkLst>
        </pc:spChg>
      </pc:sldChg>
      <pc:sldChg chg="modSp modNotesTx">
        <pc:chgData name="Juliette DE VESTEL" userId="5d2f70a9-0736-411e-a61f-8b2e89d94f4e" providerId="ADAL" clId="{20507002-BBC1-49BC-816E-79539D11F15B}" dt="2019-09-17T09:18:23.960" v="3835" actId="313"/>
        <pc:sldMkLst>
          <pc:docMk/>
          <pc:sldMk cId="3293014254" sldId="295"/>
        </pc:sldMkLst>
        <pc:spChg chg="mod">
          <ac:chgData name="Juliette DE VESTEL" userId="5d2f70a9-0736-411e-a61f-8b2e89d94f4e" providerId="ADAL" clId="{20507002-BBC1-49BC-816E-79539D11F15B}" dt="2019-09-16T13:46:35.996" v="514" actId="6549"/>
          <ac:spMkLst>
            <pc:docMk/>
            <pc:sldMk cId="3293014254" sldId="295"/>
            <ac:spMk id="2" creationId="{00000000-0000-0000-0000-000000000000}"/>
          </ac:spMkLst>
        </pc:spChg>
      </pc:sldChg>
      <pc:sldChg chg="modSp modNotesTx">
        <pc:chgData name="Juliette DE VESTEL" userId="5d2f70a9-0736-411e-a61f-8b2e89d94f4e" providerId="ADAL" clId="{20507002-BBC1-49BC-816E-79539D11F15B}" dt="2019-09-16T14:44:12.113" v="1957" actId="20577"/>
        <pc:sldMkLst>
          <pc:docMk/>
          <pc:sldMk cId="2238424467" sldId="296"/>
        </pc:sldMkLst>
        <pc:spChg chg="mod">
          <ac:chgData name="Juliette DE VESTEL" userId="5d2f70a9-0736-411e-a61f-8b2e89d94f4e" providerId="ADAL" clId="{20507002-BBC1-49BC-816E-79539D11F15B}" dt="2019-09-16T14:34:32.538" v="1422" actId="20577"/>
          <ac:spMkLst>
            <pc:docMk/>
            <pc:sldMk cId="2238424467" sldId="296"/>
            <ac:spMk id="2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6T14:42:25.432" v="1878" actId="313"/>
          <ac:spMkLst>
            <pc:docMk/>
            <pc:sldMk cId="2238424467" sldId="296"/>
            <ac:spMk id="3" creationId="{00000000-0000-0000-0000-000000000000}"/>
          </ac:spMkLst>
        </pc:spChg>
      </pc:sldChg>
      <pc:sldChg chg="modSp">
        <pc:chgData name="Juliette DE VESTEL" userId="5d2f70a9-0736-411e-a61f-8b2e89d94f4e" providerId="ADAL" clId="{20507002-BBC1-49BC-816E-79539D11F15B}" dt="2019-09-16T15:08:43.820" v="3064" actId="20577"/>
        <pc:sldMkLst>
          <pc:docMk/>
          <pc:sldMk cId="1331520505" sldId="297"/>
        </pc:sldMkLst>
        <pc:spChg chg="mod">
          <ac:chgData name="Juliette DE VESTEL" userId="5d2f70a9-0736-411e-a61f-8b2e89d94f4e" providerId="ADAL" clId="{20507002-BBC1-49BC-816E-79539D11F15B}" dt="2019-09-16T15:08:43.820" v="3064" actId="20577"/>
          <ac:spMkLst>
            <pc:docMk/>
            <pc:sldMk cId="1331520505" sldId="297"/>
            <ac:spMk id="3" creationId="{00000000-0000-0000-0000-000000000000}"/>
          </ac:spMkLst>
        </pc:spChg>
      </pc:sldChg>
      <pc:sldChg chg="modSp">
        <pc:chgData name="Juliette DE VESTEL" userId="5d2f70a9-0736-411e-a61f-8b2e89d94f4e" providerId="ADAL" clId="{20507002-BBC1-49BC-816E-79539D11F15B}" dt="2019-09-17T08:33:28.881" v="3834" actId="20577"/>
        <pc:sldMkLst>
          <pc:docMk/>
          <pc:sldMk cId="1879927384" sldId="299"/>
        </pc:sldMkLst>
        <pc:spChg chg="mod">
          <ac:chgData name="Juliette DE VESTEL" userId="5d2f70a9-0736-411e-a61f-8b2e89d94f4e" providerId="ADAL" clId="{20507002-BBC1-49BC-816E-79539D11F15B}" dt="2019-09-17T08:33:28.881" v="3834" actId="20577"/>
          <ac:spMkLst>
            <pc:docMk/>
            <pc:sldMk cId="1879927384" sldId="299"/>
            <ac:spMk id="11266" creationId="{00000000-0000-0000-0000-000000000000}"/>
          </ac:spMkLst>
        </pc:spChg>
      </pc:sldChg>
      <pc:sldChg chg="modSp modNotesTx">
        <pc:chgData name="Juliette DE VESTEL" userId="5d2f70a9-0736-411e-a61f-8b2e89d94f4e" providerId="ADAL" clId="{20507002-BBC1-49BC-816E-79539D11F15B}" dt="2019-09-16T15:34:33.360" v="3539" actId="20577"/>
        <pc:sldMkLst>
          <pc:docMk/>
          <pc:sldMk cId="81969815" sldId="300"/>
        </pc:sldMkLst>
        <pc:spChg chg="mod">
          <ac:chgData name="Juliette DE VESTEL" userId="5d2f70a9-0736-411e-a61f-8b2e89d94f4e" providerId="ADAL" clId="{20507002-BBC1-49BC-816E-79539D11F15B}" dt="2019-09-16T15:09:54.282" v="3139" actId="6549"/>
          <ac:spMkLst>
            <pc:docMk/>
            <pc:sldMk cId="81969815" sldId="300"/>
            <ac:spMk id="2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6T15:34:25.409" v="3531" actId="20577"/>
          <ac:spMkLst>
            <pc:docMk/>
            <pc:sldMk cId="81969815" sldId="300"/>
            <ac:spMk id="3" creationId="{00000000-0000-0000-0000-000000000000}"/>
          </ac:spMkLst>
        </pc:spChg>
      </pc:sldChg>
      <pc:sldChg chg="modSp">
        <pc:chgData name="Juliette DE VESTEL" userId="5d2f70a9-0736-411e-a61f-8b2e89d94f4e" providerId="ADAL" clId="{20507002-BBC1-49BC-816E-79539D11F15B}" dt="2019-09-16T15:29:12.713" v="3480" actId="20577"/>
        <pc:sldMkLst>
          <pc:docMk/>
          <pc:sldMk cId="3549911947" sldId="301"/>
        </pc:sldMkLst>
        <pc:spChg chg="mod">
          <ac:chgData name="Juliette DE VESTEL" userId="5d2f70a9-0736-411e-a61f-8b2e89d94f4e" providerId="ADAL" clId="{20507002-BBC1-49BC-816E-79539D11F15B}" dt="2019-09-16T15:24:51.211" v="3272" actId="20577"/>
          <ac:spMkLst>
            <pc:docMk/>
            <pc:sldMk cId="3549911947" sldId="301"/>
            <ac:spMk id="2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6T15:29:12.713" v="3480" actId="20577"/>
          <ac:spMkLst>
            <pc:docMk/>
            <pc:sldMk cId="3549911947" sldId="301"/>
            <ac:spMk id="3" creationId="{00000000-0000-0000-0000-000000000000}"/>
          </ac:spMkLst>
        </pc:spChg>
      </pc:sldChg>
      <pc:sldChg chg="modSp modNotesTx">
        <pc:chgData name="Juliette DE VESTEL" userId="5d2f70a9-0736-411e-a61f-8b2e89d94f4e" providerId="ADAL" clId="{20507002-BBC1-49BC-816E-79539D11F15B}" dt="2019-09-16T15:40:14.333" v="3657" actId="20577"/>
        <pc:sldMkLst>
          <pc:docMk/>
          <pc:sldMk cId="3324813467" sldId="302"/>
        </pc:sldMkLst>
        <pc:spChg chg="mod">
          <ac:chgData name="Juliette DE VESTEL" userId="5d2f70a9-0736-411e-a61f-8b2e89d94f4e" providerId="ADAL" clId="{20507002-BBC1-49BC-816E-79539D11F15B}" dt="2019-09-16T15:34:16.081" v="3522" actId="20577"/>
          <ac:spMkLst>
            <pc:docMk/>
            <pc:sldMk cId="3324813467" sldId="302"/>
            <ac:spMk id="2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6T15:38:46.957" v="3633" actId="20577"/>
          <ac:spMkLst>
            <pc:docMk/>
            <pc:sldMk cId="3324813467" sldId="302"/>
            <ac:spMk id="3" creationId="{00000000-0000-0000-0000-000000000000}"/>
          </ac:spMkLst>
        </pc:spChg>
      </pc:sldChg>
      <pc:sldChg chg="modSp">
        <pc:chgData name="Juliette DE VESTEL" userId="5d2f70a9-0736-411e-a61f-8b2e89d94f4e" providerId="ADAL" clId="{20507002-BBC1-49BC-816E-79539D11F15B}" dt="2019-09-16T15:42:35.854" v="3795" actId="20577"/>
        <pc:sldMkLst>
          <pc:docMk/>
          <pc:sldMk cId="2161965949" sldId="304"/>
        </pc:sldMkLst>
        <pc:spChg chg="mod">
          <ac:chgData name="Juliette DE VESTEL" userId="5d2f70a9-0736-411e-a61f-8b2e89d94f4e" providerId="ADAL" clId="{20507002-BBC1-49BC-816E-79539D11F15B}" dt="2019-09-16T15:42:35.854" v="3795" actId="20577"/>
          <ac:spMkLst>
            <pc:docMk/>
            <pc:sldMk cId="2161965949" sldId="304"/>
            <ac:spMk id="3" creationId="{00000000-0000-0000-0000-000000000000}"/>
          </ac:spMkLst>
        </pc:spChg>
      </pc:sldChg>
      <pc:sldChg chg="modSp modNotesTx">
        <pc:chgData name="Juliette DE VESTEL" userId="5d2f70a9-0736-411e-a61f-8b2e89d94f4e" providerId="ADAL" clId="{20507002-BBC1-49BC-816E-79539D11F15B}" dt="2019-09-17T09:22:35.203" v="3913" actId="20577"/>
        <pc:sldMkLst>
          <pc:docMk/>
          <pc:sldMk cId="2134074213" sldId="305"/>
        </pc:sldMkLst>
        <pc:spChg chg="mod">
          <ac:chgData name="Juliette DE VESTEL" userId="5d2f70a9-0736-411e-a61f-8b2e89d94f4e" providerId="ADAL" clId="{20507002-BBC1-49BC-816E-79539D11F15B}" dt="2019-09-16T15:08:51.002" v="3066" actId="790"/>
          <ac:spMkLst>
            <pc:docMk/>
            <pc:sldMk cId="2134074213" sldId="305"/>
            <ac:spMk id="2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6T15:08:55.684" v="3067" actId="790"/>
          <ac:spMkLst>
            <pc:docMk/>
            <pc:sldMk cId="2134074213" sldId="305"/>
            <ac:spMk id="3" creationId="{00000000-0000-0000-0000-000000000000}"/>
          </ac:spMkLst>
        </pc:spChg>
      </pc:sldChg>
      <pc:sldChg chg="modSp">
        <pc:chgData name="Juliette DE VESTEL" userId="5d2f70a9-0736-411e-a61f-8b2e89d94f4e" providerId="ADAL" clId="{20507002-BBC1-49BC-816E-79539D11F15B}" dt="2019-09-16T15:42:16.469" v="3758" actId="790"/>
        <pc:sldMkLst>
          <pc:docMk/>
          <pc:sldMk cId="2085888733" sldId="306"/>
        </pc:sldMkLst>
        <pc:spChg chg="mod">
          <ac:chgData name="Juliette DE VESTEL" userId="5d2f70a9-0736-411e-a61f-8b2e89d94f4e" providerId="ADAL" clId="{20507002-BBC1-49BC-816E-79539D11F15B}" dt="2019-09-16T15:42:16.469" v="3758" actId="790"/>
          <ac:spMkLst>
            <pc:docMk/>
            <pc:sldMk cId="2085888733" sldId="306"/>
            <ac:spMk id="2" creationId="{00000000-0000-0000-0000-000000000000}"/>
          </ac:spMkLst>
        </pc:spChg>
        <pc:spChg chg="mod">
          <ac:chgData name="Juliette DE VESTEL" userId="5d2f70a9-0736-411e-a61f-8b2e89d94f4e" providerId="ADAL" clId="{20507002-BBC1-49BC-816E-79539D11F15B}" dt="2019-09-16T15:42:10.483" v="3757" actId="20577"/>
          <ac:spMkLst>
            <pc:docMk/>
            <pc:sldMk cId="2085888733" sldId="306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>
              <a:defRPr/>
            </a:pPr>
            <a:fld id="{BF6C361D-4C66-4E66-B481-FDC8A59BA635}" type="datetimeFigureOut">
              <a:rPr lang="nl-BE"/>
              <a:pPr>
                <a:defRPr/>
              </a:pPr>
              <a:t>11/10/2019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06932D1-AD19-4462-AC8F-62E37C7463A7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794796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B308A6-BEE4-41FA-8D2A-2D401BA9BAEB}" type="datetimeFigureOut">
              <a:rPr lang="nl-BE"/>
              <a:pPr>
                <a:defRPr/>
              </a:pPr>
              <a:t>11/10/2019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534988" y="4689475"/>
            <a:ext cx="5710237" cy="44942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dirty="0"/>
              <a:t>Klik om de modelstijlen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  <a:endParaRPr lang="nl-BE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0EDD85AB-FBD5-4C08-B44A-DAD0D44B307E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32878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Tijdelijke aanduiding voor notities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Tx/>
              <a:buNone/>
              <a:defRPr/>
            </a:pPr>
            <a:endParaRPr lang="fr-FR" altLang="nl-BE" sz="900" baseline="0" dirty="0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6A09E-67ED-4BFC-BDEB-E3C432FD35AD}" type="slidenum">
              <a:rPr lang="nl-BE" altLang="nl-BE" smtClean="0"/>
              <a:pPr/>
              <a:t>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42782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10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46498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11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9757298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12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75820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Tijdelijke aanduiding voor notities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Tx/>
              <a:buNone/>
              <a:defRPr/>
            </a:pPr>
            <a:endParaRPr lang="en-US" altLang="nl-BE" sz="900" baseline="0" dirty="0"/>
          </a:p>
        </p:txBody>
      </p:sp>
      <p:sp>
        <p:nvSpPr>
          <p:cNvPr id="1229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46A09E-67ED-4BFC-BDEB-E3C432FD35AD}" type="slidenum">
              <a:rPr lang="nl-BE" altLang="nl-BE" smtClean="0"/>
              <a:pPr/>
              <a:t>13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92526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14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82586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15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568703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16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5895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17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2731457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18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00953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nl-BE" baseline="0" dirty="0"/>
          </a:p>
        </p:txBody>
      </p:sp>
      <p:sp>
        <p:nvSpPr>
          <p:cNvPr id="1434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3514135-8FCD-42AA-B724-E78D28EEB386}" type="slidenum">
              <a:rPr lang="nl-BE" altLang="nl-BE" smtClean="0"/>
              <a:pPr/>
              <a:t>2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10302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3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349346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4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2176753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5</a:t>
            </a:fld>
            <a:endParaRPr lang="nl-BE" altLang="nl-BE" dirty="0"/>
          </a:p>
        </p:txBody>
      </p:sp>
    </p:spTree>
    <p:extLst>
      <p:ext uri="{BB962C8B-B14F-4D97-AF65-F5344CB8AC3E}">
        <p14:creationId xmlns:p14="http://schemas.microsoft.com/office/powerpoint/2010/main" val="787847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6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60466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7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46049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8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611888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DD85AB-FBD5-4C08-B44A-DAD0D44B307E}" type="slidenum">
              <a:rPr lang="nl-BE" altLang="nl-BE" smtClean="0"/>
              <a:pPr>
                <a:defRPr/>
              </a:pPr>
              <a:t>9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698607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647700"/>
            <a:ext cx="9144000" cy="6227763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5" name="Afbeelding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800225"/>
            <a:ext cx="1839913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75" y="5705475"/>
            <a:ext cx="4286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201453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71253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647700"/>
            <a:ext cx="9144000" cy="6227763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5" name="Afbeelding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800225"/>
            <a:ext cx="1839913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75" y="5705475"/>
            <a:ext cx="4286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201453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9149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4F83B-BA49-4F0D-ADE1-0751757BAB07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DD951-0AE2-4AEE-92FF-E4C4B864CD17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607434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0"/>
            <a:ext cx="9144000" cy="6372225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5" name="Afbeelding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048375"/>
            <a:ext cx="15128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9600"/>
            <a:ext cx="3300413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/>
          </p:nvPr>
        </p:nvSpPr>
        <p:spPr>
          <a:xfrm>
            <a:off x="3780000" y="4419108"/>
            <a:ext cx="5094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99085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7CBA0-3430-476E-A5CC-88367339365E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BC19C-0B26-4B0A-9AF8-2EDD97691C3C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842505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2C8DE-5ADB-423B-B3F4-FEF8730D6B53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C9EEE-104C-4229-A177-51FCEEE7AF5C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1143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413E9-04D8-4543-BD02-E50C612D1756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9579B-2198-4E7D-84A4-1B3962B54C82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51544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59AAE-6EFA-4F3B-9CDC-3F80025D1CC7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51A43-4B28-4397-A54A-0B33D130E733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339660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3008313" cy="895100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14941-B396-4713-A61D-79B4959F0790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6CBF-3945-4EE9-9AE3-04818E03BE68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436091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4788000"/>
            <a:ext cx="8334000" cy="540000"/>
          </a:xfrm>
        </p:spPr>
        <p:txBody>
          <a:bodyPr anchor="t">
            <a:noAutofit/>
          </a:bodyPr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ianumm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8E178-4CA9-4DBF-935F-65BF4A5526A5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atum 4"/>
          <p:cNvSpPr>
            <a:spLocks noGrp="1"/>
          </p:cNvSpPr>
          <p:nvPr>
            <p:ph type="dt" sz="half" idx="12"/>
          </p:nvPr>
        </p:nvSpPr>
        <p:spPr>
          <a:xfrm>
            <a:off x="539750" y="6048375"/>
            <a:ext cx="936625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0C271-B766-4CD4-BA4B-EF5E053AA66C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09926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5D09A-5763-477A-8FFD-A766D0037ACF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F8E2A-F4DA-4E5A-8F30-679F496CC532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02178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0"/>
            <a:ext cx="9144000" cy="6372225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5" name="Afbeelding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048375"/>
            <a:ext cx="15128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9600"/>
            <a:ext cx="3300413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/>
          </p:nvPr>
        </p:nvSpPr>
        <p:spPr>
          <a:xfrm>
            <a:off x="3780000" y="4419108"/>
            <a:ext cx="5094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09122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3B98C-AFF7-4C9F-8242-B3A3C073DC6D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FC6FF-64D9-4132-9FEE-91A2B776CF9E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2265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181FD-9791-4772-A02B-597588FF1EBE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8D4A9-4902-4488-A204-12C1D4542B15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676792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53023-B7DC-4722-BF1C-2FC2B391F6A5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594AF-D751-45D0-AEE5-54ED85481D28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7236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7699E-B60B-429F-82E7-0CE117892D01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2D0F-8F54-419C-8556-ECB590CCE7C6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741475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3008313" cy="895100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6B95F-38A2-4B5B-84FF-458F34156420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EABF-4119-43F5-AFA1-FE51D9D00372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5961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4788000"/>
            <a:ext cx="8334000" cy="540000"/>
          </a:xfrm>
        </p:spPr>
        <p:txBody>
          <a:bodyPr anchor="t">
            <a:noAutofit/>
          </a:bodyPr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39750" y="6048375"/>
            <a:ext cx="936625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661D8-D7A3-42DE-B941-161DA6DC9BE6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6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1DB3-3DDB-47E6-82D9-A56A860124ED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  <p:sp>
        <p:nvSpPr>
          <p:cNvPr id="7" name="Tijdelijke aanduiding voor voettekst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0201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39750" y="179388"/>
            <a:ext cx="83343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/>
              <a:t>Klik en typ de titel</a:t>
            </a:r>
            <a:endParaRPr lang="nl-BE" altLang="nl-BE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539750" y="1349375"/>
            <a:ext cx="833437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/>
              <a:t>Klik en typ de tekst</a:t>
            </a:r>
          </a:p>
          <a:p>
            <a:pPr lvl="1"/>
            <a:r>
              <a:rPr lang="nl-NL" altLang="nl-BE"/>
              <a:t>Tweede niveau</a:t>
            </a:r>
          </a:p>
          <a:p>
            <a:pPr lvl="2"/>
            <a:r>
              <a:rPr lang="nl-NL" altLang="nl-BE"/>
              <a:t>Derde niveau</a:t>
            </a:r>
          </a:p>
          <a:p>
            <a:pPr lvl="3"/>
            <a:r>
              <a:rPr lang="nl-NL" altLang="nl-BE"/>
              <a:t>Vierde niveau</a:t>
            </a:r>
          </a:p>
          <a:p>
            <a:pPr lvl="4"/>
            <a:r>
              <a:rPr lang="nl-NL" altLang="nl-BE"/>
              <a:t>Vijfde niveau</a:t>
            </a:r>
            <a:endParaRPr lang="nl-BE" alt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750" y="6048375"/>
            <a:ext cx="935038" cy="28733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026FF92-892D-4B38-8018-82E0A6DA0B4A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5275" y="6048375"/>
            <a:ext cx="1981200" cy="28733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5375" y="6048375"/>
            <a:ext cx="936625" cy="2873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407A"/>
                </a:solidFill>
              </a:defRPr>
            </a:lvl1pPr>
          </a:lstStyle>
          <a:p>
            <a:pPr>
              <a:defRPr/>
            </a:pPr>
            <a:fld id="{07A67FDF-8C12-4E26-88D9-EDD108B0D3D2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  <p:sp>
        <p:nvSpPr>
          <p:cNvPr id="7" name="Rechthoek 6"/>
          <p:cNvSpPr/>
          <p:nvPr/>
        </p:nvSpPr>
        <p:spPr>
          <a:xfrm>
            <a:off x="0" y="6372225"/>
            <a:ext cx="9144000" cy="485775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1032" name="Afbeelding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048375"/>
            <a:ext cx="15128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34" r:id="rId2"/>
    <p:sldLayoutId id="2147484147" r:id="rId3"/>
    <p:sldLayoutId id="2147484135" r:id="rId4"/>
    <p:sldLayoutId id="2147484136" r:id="rId5"/>
    <p:sldLayoutId id="2147484137" r:id="rId6"/>
    <p:sldLayoutId id="2147484138" r:id="rId7"/>
    <p:sldLayoutId id="2147484139" r:id="rId8"/>
    <p:sldLayoutId id="2147484148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58775" indent="-358775" algn="l" rtl="0" eaLnBrk="0" fontAlgn="base" hangingPunct="0">
        <a:spcBef>
          <a:spcPts val="575"/>
        </a:spcBef>
        <a:spcAft>
          <a:spcPct val="0"/>
        </a:spcAft>
        <a:buSzPct val="110000"/>
        <a:buFont typeface="Arial" panose="020B0604020202020204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19138" indent="-360363" algn="l" rtl="0" eaLnBrk="0" fontAlgn="base" hangingPunct="0">
        <a:spcBef>
          <a:spcPts val="575"/>
        </a:spcBef>
        <a:spcAft>
          <a:spcPct val="0"/>
        </a:spcAft>
        <a:buSzPct val="75000"/>
        <a:buFont typeface="Courier New" panose="02070309020205020404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89013" indent="-2698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79388" algn="l" rtl="0" eaLnBrk="0" fontAlgn="base" hangingPunct="0">
        <a:spcBef>
          <a:spcPts val="375"/>
        </a:spcBef>
        <a:spcAft>
          <a:spcPct val="0"/>
        </a:spcAft>
        <a:buSzPct val="80000"/>
        <a:buFont typeface="Arial" panose="020B0604020202020204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43325"/>
            <a:ext cx="3240088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39750" y="179388"/>
            <a:ext cx="83343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/>
              <a:t>Klik en typ de titel</a:t>
            </a:r>
            <a:endParaRPr lang="nl-BE" altLang="nl-BE"/>
          </a:p>
        </p:txBody>
      </p:sp>
      <p:sp>
        <p:nvSpPr>
          <p:cNvPr id="2052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539750" y="1349375"/>
            <a:ext cx="833437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BE"/>
              <a:t>Klik en typ de tekst</a:t>
            </a:r>
          </a:p>
          <a:p>
            <a:pPr lvl="1"/>
            <a:r>
              <a:rPr lang="nl-NL" altLang="nl-BE"/>
              <a:t>Tweede niveau</a:t>
            </a:r>
          </a:p>
          <a:p>
            <a:pPr lvl="2"/>
            <a:r>
              <a:rPr lang="nl-NL" altLang="nl-BE"/>
              <a:t>Derde niveau</a:t>
            </a:r>
          </a:p>
          <a:p>
            <a:pPr lvl="3"/>
            <a:r>
              <a:rPr lang="nl-NL" altLang="nl-BE"/>
              <a:t>Vierde niveau</a:t>
            </a:r>
          </a:p>
          <a:p>
            <a:pPr lvl="4"/>
            <a:r>
              <a:rPr lang="nl-NL" altLang="nl-BE"/>
              <a:t>Vijfde niveau</a:t>
            </a:r>
            <a:endParaRPr lang="nl-BE" alt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750" y="6048375"/>
            <a:ext cx="935038" cy="28733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163FF9B-026E-4A82-8F59-18C9BFACECE8}" type="datetimeFigureOut">
              <a:rPr lang="nl-BE"/>
              <a:pPr>
                <a:defRPr/>
              </a:pPr>
              <a:t>11/10/2019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5275" y="6048375"/>
            <a:ext cx="1981200" cy="28733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5375" y="6048375"/>
            <a:ext cx="936625" cy="2873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407A"/>
                </a:solidFill>
              </a:defRPr>
            </a:lvl1pPr>
          </a:lstStyle>
          <a:p>
            <a:pPr>
              <a:defRPr/>
            </a:pPr>
            <a:fld id="{3A86A373-407D-4813-ABC5-C0ACC3D43814}" type="slidenum">
              <a:rPr lang="nl-BE" altLang="nl-BE"/>
              <a:pPr>
                <a:defRPr/>
              </a:pPr>
              <a:t>‹#›</a:t>
            </a:fld>
            <a:endParaRPr lang="nl-BE" altLang="nl-BE"/>
          </a:p>
        </p:txBody>
      </p:sp>
      <p:sp>
        <p:nvSpPr>
          <p:cNvPr id="7" name="Rechthoek 6"/>
          <p:cNvSpPr/>
          <p:nvPr/>
        </p:nvSpPr>
        <p:spPr>
          <a:xfrm>
            <a:off x="0" y="6372225"/>
            <a:ext cx="9144000" cy="485775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pic>
        <p:nvPicPr>
          <p:cNvPr id="2057" name="Afbeelding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048375"/>
            <a:ext cx="151288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40" r:id="rId2"/>
    <p:sldLayoutId id="214748415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51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52BDEC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58775" indent="-358775" algn="l" rtl="0" eaLnBrk="0" fontAlgn="base" hangingPunct="0">
        <a:spcBef>
          <a:spcPts val="575"/>
        </a:spcBef>
        <a:spcAft>
          <a:spcPct val="0"/>
        </a:spcAft>
        <a:buSzPct val="110000"/>
        <a:buFont typeface="Arial" panose="020B0604020202020204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19138" indent="-360363" algn="l" rtl="0" eaLnBrk="0" fontAlgn="base" hangingPunct="0">
        <a:spcBef>
          <a:spcPts val="575"/>
        </a:spcBef>
        <a:spcAft>
          <a:spcPct val="0"/>
        </a:spcAft>
        <a:buSzPct val="75000"/>
        <a:buFont typeface="Courier New" panose="02070309020205020404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89013" indent="-2698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79388" algn="l" rtl="0" eaLnBrk="0" fontAlgn="base" hangingPunct="0">
        <a:spcBef>
          <a:spcPts val="375"/>
        </a:spcBef>
        <a:spcAft>
          <a:spcPct val="0"/>
        </a:spcAft>
        <a:buSzPct val="80000"/>
        <a:buFont typeface="Arial" panose="020B0604020202020204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3"/>
          <p:cNvSpPr>
            <a:spLocks noGrp="1"/>
          </p:cNvSpPr>
          <p:nvPr>
            <p:ph type="ctrTitle"/>
          </p:nvPr>
        </p:nvSpPr>
        <p:spPr>
          <a:xfrm>
            <a:off x="3005137" y="1412776"/>
            <a:ext cx="5815013" cy="1800225"/>
          </a:xfrm>
        </p:spPr>
        <p:txBody>
          <a:bodyPr/>
          <a:lstStyle/>
          <a:p>
            <a:pPr eaLnBrk="1" hangingPunct="1"/>
            <a:r>
              <a:rPr lang="fr-FR" altLang="nl-BE" b="1" dirty="0">
                <a:latin typeface="Calibri Light" panose="020F0302020204030204" pitchFamily="34" charset="0"/>
              </a:rPr>
              <a:t>Revenu disponible au niveau du ménage sur base de données administratives </a:t>
            </a:r>
            <a:endParaRPr lang="nl-BE" altLang="nl-BE" b="1" dirty="0">
              <a:latin typeface="Calibri Light" panose="020F0302020204030204" pitchFamily="34" charset="0"/>
            </a:endParaRPr>
          </a:p>
        </p:txBody>
      </p:sp>
      <p:sp>
        <p:nvSpPr>
          <p:cNvPr id="11267" name="Ondertitel 4"/>
          <p:cNvSpPr>
            <a:spLocks noGrp="1"/>
          </p:cNvSpPr>
          <p:nvPr>
            <p:ph type="subTitle" idx="1"/>
          </p:nvPr>
        </p:nvSpPr>
        <p:spPr>
          <a:xfrm>
            <a:off x="2771800" y="3465512"/>
            <a:ext cx="5985981" cy="219573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US" sz="2800" dirty="0">
                <a:latin typeface="Calibri Light" panose="020F0302020204030204" pitchFamily="34" charset="0"/>
              </a:rPr>
              <a:t>				       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dirty="0">
                <a:latin typeface="Calibri Light" panose="020F0302020204030204" pitchFamily="34" charset="0"/>
              </a:rPr>
              <a:t>	</a:t>
            </a:r>
          </a:p>
          <a:p>
            <a:pPr lvl="3" algn="just" eaLnBrk="1" hangingPunct="1"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</a:rPr>
              <a:t>		</a:t>
            </a:r>
          </a:p>
          <a:p>
            <a:pPr lvl="3" algn="just" eaLnBrk="1" hangingPunct="1"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</a:rPr>
              <a:t>		</a:t>
            </a: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Joy Schols </a:t>
            </a:r>
          </a:p>
          <a:p>
            <a:pPr lvl="3" algn="just" eaLnBrk="1" hangingPunct="1">
              <a:spcBef>
                <a:spcPct val="0"/>
              </a:spcBef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		</a:t>
            </a:r>
            <a:r>
              <a:rPr lang="nl-BE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Presentation</a:t>
            </a: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 </a:t>
            </a:r>
            <a:r>
              <a:rPr lang="fr-BE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Groupe d’utilisateurs</a:t>
            </a:r>
          </a:p>
          <a:p>
            <a:pPr lvl="3" algn="just" eaLnBrk="1" hangingPunct="1">
              <a:spcBef>
                <a:spcPct val="0"/>
              </a:spcBef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 		10 </a:t>
            </a:r>
            <a:r>
              <a:rPr lang="fr-BE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octobre</a:t>
            </a: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 2019</a:t>
            </a:r>
            <a:r>
              <a:rPr lang="en-US" sz="1800" dirty="0">
                <a:latin typeface="Calibri Light" panose="020F0302020204030204" pitchFamily="34" charset="0"/>
              </a:rPr>
              <a:t>	</a:t>
            </a:r>
            <a:endParaRPr lang="en-GB" sz="700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Résultat</a:t>
            </a:r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b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final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Revenu global disponible du ménage qui peut être divisé en différents composants nets du </a:t>
            </a:r>
            <a:r>
              <a:rPr lang="fr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revenu :</a:t>
            </a:r>
            <a:endParaRPr lang="fr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360363" lvl="1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360363" lvl="1" indent="0">
              <a:buNone/>
            </a:pPr>
            <a:r>
              <a:rPr lang="fr-FR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Revenu disponible au niveau du ménage </a:t>
            </a:r>
            <a:r>
              <a:rPr lang="nl-BE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= </a:t>
            </a:r>
          </a:p>
          <a:p>
            <a:pPr marL="360363" lvl="1" indent="0">
              <a:buNone/>
            </a:pP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[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revenus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non </a:t>
            </a:r>
            <a:r>
              <a:rPr lang="nl-BE" sz="2000" i="1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imp</a:t>
            </a:r>
            <a:r>
              <a:rPr lang="nl-BE" sz="2000" i="1" dirty="0" err="1">
                <a:solidFill>
                  <a:srgbClr val="116E8A"/>
                </a:solidFill>
                <a:latin typeface="Calibri Light" panose="020F0302020204030204" pitchFamily="34" charset="0"/>
              </a:rPr>
              <a:t>o</a:t>
            </a:r>
            <a:r>
              <a:rPr lang="nl-BE" sz="2000" i="1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sables</a:t>
            </a:r>
            <a:r>
              <a:rPr lang="nl-BE" sz="2000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DWH A] + [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revenus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non 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imposables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DWH B] + [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revenus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imposables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IPCAL C – 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précompte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professionnel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simulé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C] + [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revenus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imposables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IPCAL D – 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précompte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professionnel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sz="2000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simulé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D] -/+ </a:t>
            </a:r>
            <a:r>
              <a:rPr lang="nl-BE" sz="2000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[</a:t>
            </a:r>
            <a:r>
              <a:rPr lang="nl-BE" sz="2000" i="1" dirty="0" err="1" smtClean="0">
                <a:solidFill>
                  <a:srgbClr val="116E8A"/>
                </a:solidFill>
                <a:latin typeface="Calibri Light" panose="020F0302020204030204" pitchFamily="34" charset="0"/>
              </a:rPr>
              <a:t>total</a:t>
            </a:r>
            <a:r>
              <a:rPr lang="nl-BE" sz="2000" i="1" dirty="0" smtClean="0">
                <a:solidFill>
                  <a:srgbClr val="116E8A"/>
                </a:solidFill>
                <a:latin typeface="Calibri Light" panose="020F0302020204030204" pitchFamily="34" charset="0"/>
              </a:rPr>
              <a:t> solde </a:t>
            </a:r>
            <a:r>
              <a:rPr lang="nl-BE" sz="2000" i="1" dirty="0" err="1" smtClean="0">
                <a:solidFill>
                  <a:srgbClr val="116E8A"/>
                </a:solidFill>
                <a:latin typeface="Calibri Light" panose="020F0302020204030204" pitchFamily="34" charset="0"/>
              </a:rPr>
              <a:t>impôt</a:t>
            </a:r>
            <a:r>
              <a:rPr lang="nl-BE" sz="2000" i="1" dirty="0" smtClean="0">
                <a:solidFill>
                  <a:srgbClr val="116E8A"/>
                </a:solidFill>
                <a:latin typeface="Calibri Light" panose="020F0302020204030204" pitchFamily="34" charset="0"/>
              </a:rPr>
              <a:t> </a:t>
            </a:r>
            <a:r>
              <a:rPr lang="nl-BE" sz="2000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IPCAL</a:t>
            </a:r>
            <a:r>
              <a:rPr lang="nl-BE" sz="2000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]</a:t>
            </a:r>
          </a:p>
          <a:p>
            <a:pPr marL="360363" lvl="1" indent="0">
              <a:buNone/>
            </a:pPr>
            <a:endParaRPr lang="nl-BE" sz="2200" i="1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707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Avancement</a:t>
            </a:r>
            <a:endParaRPr lang="fr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Deux </a:t>
            </a:r>
            <a:r>
              <a:rPr lang="fr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notes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: </a:t>
            </a: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note conceptuelle et note méthodologique</a:t>
            </a:r>
          </a:p>
          <a:p>
            <a:pPr>
              <a:buFontTx/>
              <a:buChar char="-"/>
            </a:pP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La première demande de données a été </a:t>
            </a:r>
            <a:r>
              <a:rPr lang="fr-FR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introduite</a:t>
            </a:r>
            <a:endParaRPr lang="fr-FR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Une deuxième demande de données est en cours de préparation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3407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Feedback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>
              <a:buFontTx/>
              <a:buChar char="-"/>
            </a:pPr>
            <a:r>
              <a:rPr lang="nl-BE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Questions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 ?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Des remarques sur la </a:t>
            </a:r>
            <a:r>
              <a:rPr lang="fr-FR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méthodologie ? </a:t>
            </a:r>
            <a:endParaRPr lang="fr-FR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Suggestions pour une approche </a:t>
            </a:r>
            <a:r>
              <a:rPr lang="fr-FR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alternative ? </a:t>
            </a:r>
            <a:endParaRPr lang="fr-FR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31520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3"/>
          <p:cNvSpPr>
            <a:spLocks noGrp="1"/>
          </p:cNvSpPr>
          <p:nvPr>
            <p:ph type="ctrTitle"/>
          </p:nvPr>
        </p:nvSpPr>
        <p:spPr>
          <a:xfrm>
            <a:off x="3005137" y="1412776"/>
            <a:ext cx="5815013" cy="1800225"/>
          </a:xfrm>
        </p:spPr>
        <p:txBody>
          <a:bodyPr/>
          <a:lstStyle/>
          <a:p>
            <a:pPr eaLnBrk="1" hangingPunct="1"/>
            <a:r>
              <a:rPr lang="fr-FR" altLang="nl-BE" b="1" dirty="0">
                <a:latin typeface="Calibri Light" panose="020F0302020204030204" pitchFamily="34" charset="0"/>
              </a:rPr>
              <a:t>Tableau de bord sécurité </a:t>
            </a:r>
            <a:r>
              <a:rPr lang="fr-FR" altLang="nl-BE" b="1" dirty="0" smtClean="0">
                <a:latin typeface="Calibri Light" panose="020F0302020204030204" pitchFamily="34" charset="0"/>
              </a:rPr>
              <a:t>sociale : </a:t>
            </a:r>
            <a:r>
              <a:rPr lang="fr-FR" altLang="nl-BE" b="1" dirty="0">
                <a:latin typeface="Calibri Light" panose="020F0302020204030204" pitchFamily="34" charset="0"/>
              </a:rPr>
              <a:t>indicateurs sur les bénéficiaires </a:t>
            </a:r>
            <a:r>
              <a:rPr lang="fr-FR" altLang="nl-BE" b="1" dirty="0" smtClean="0">
                <a:latin typeface="Calibri Light" panose="020F0302020204030204" pitchFamily="34" charset="0"/>
              </a:rPr>
              <a:t>d’allocations sociales</a:t>
            </a:r>
            <a:endParaRPr lang="nl-BE" altLang="nl-BE" b="1" dirty="0">
              <a:latin typeface="Calibri Light" panose="020F0302020204030204" pitchFamily="34" charset="0"/>
            </a:endParaRPr>
          </a:p>
        </p:txBody>
      </p:sp>
      <p:sp>
        <p:nvSpPr>
          <p:cNvPr id="11267" name="Ondertitel 4"/>
          <p:cNvSpPr>
            <a:spLocks noGrp="1"/>
          </p:cNvSpPr>
          <p:nvPr>
            <p:ph type="subTitle" idx="1"/>
          </p:nvPr>
        </p:nvSpPr>
        <p:spPr>
          <a:xfrm>
            <a:off x="3015793" y="3465512"/>
            <a:ext cx="5741988" cy="219573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US" sz="2800" dirty="0">
                <a:latin typeface="Calibri Light" panose="020F0302020204030204" pitchFamily="34" charset="0"/>
              </a:rPr>
              <a:t>				       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dirty="0">
                <a:latin typeface="Calibri Light" panose="020F0302020204030204" pitchFamily="34" charset="0"/>
              </a:rPr>
              <a:t>	</a:t>
            </a:r>
          </a:p>
          <a:p>
            <a:pPr lvl="3" algn="just" eaLnBrk="1" hangingPunct="1"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</a:rPr>
              <a:t>		</a:t>
            </a:r>
          </a:p>
          <a:p>
            <a:pPr lvl="3" algn="just" eaLnBrk="1" hangingPunct="1">
              <a:spcBef>
                <a:spcPct val="0"/>
              </a:spcBef>
            </a:pPr>
            <a:r>
              <a:rPr lang="en-US" sz="2800" dirty="0">
                <a:solidFill>
                  <a:schemeClr val="bg1"/>
                </a:solidFill>
                <a:latin typeface="Calibri Light" panose="020F0302020204030204" pitchFamily="34" charset="0"/>
              </a:rPr>
              <a:t>		</a:t>
            </a: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</a:rPr>
              <a:t>	</a:t>
            </a:r>
            <a:r>
              <a:rPr lang="en-US" sz="1800" dirty="0">
                <a:latin typeface="Calibri Light" panose="020F0302020204030204" pitchFamily="34" charset="0"/>
              </a:rPr>
              <a:t>	</a:t>
            </a:r>
            <a:endParaRPr lang="en-GB" sz="7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927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en-US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Objectifs</a:t>
            </a:r>
            <a:r>
              <a:rPr lang="nl-BE" altLang="en-US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 du </a:t>
            </a:r>
            <a:r>
              <a:rPr lang="fr-BE" altLang="en-US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projet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>
              <a:buFontTx/>
              <a:buChar char="-"/>
            </a:pP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Tableau de bord sécurité sociale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1">
              <a:buFontTx/>
              <a:buChar char="-"/>
            </a:pPr>
            <a:r>
              <a:rPr lang="fr-FR" sz="2200" dirty="0">
                <a:solidFill>
                  <a:schemeClr val="accent2"/>
                </a:solidFill>
                <a:latin typeface="Calibri Light" panose="020F0302020204030204" pitchFamily="34" charset="0"/>
              </a:rPr>
              <a:t>Indicateurs de suivi de la politique sociale </a:t>
            </a:r>
          </a:p>
          <a:p>
            <a:pPr lvl="1">
              <a:buFontTx/>
              <a:buChar char="-"/>
            </a:pPr>
            <a:r>
              <a:rPr lang="fr-FR" sz="2200" dirty="0">
                <a:solidFill>
                  <a:schemeClr val="accent2"/>
                </a:solidFill>
                <a:latin typeface="Calibri Light" panose="020F0302020204030204" pitchFamily="34" charset="0"/>
              </a:rPr>
              <a:t>Sur base des données administratives du </a:t>
            </a:r>
            <a:r>
              <a:rPr lang="fr-FR" sz="22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Datawarehouse</a:t>
            </a:r>
            <a:endParaRPr lang="fr-FR" sz="22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358775" lvl="1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Indicateurs sur le nombre de bénéficiaires </a:t>
            </a:r>
            <a:r>
              <a:rPr lang="fr-FR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d’allocations </a:t>
            </a: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sociales</a:t>
            </a: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1969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179388"/>
            <a:ext cx="8334375" cy="1089372"/>
          </a:xfrm>
        </p:spPr>
        <p:txBody>
          <a:bodyPr/>
          <a:lstStyle/>
          <a:p>
            <a:r>
              <a:rPr lang="fr-FR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Indicateurs sur </a:t>
            </a:r>
            <a:r>
              <a:rPr lang="fr-FR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les bénéficiaires d’allocations sociales</a:t>
            </a:r>
            <a:endParaRPr lang="nl-BE" b="1" dirty="0">
              <a:solidFill>
                <a:schemeClr val="accent2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Bénéficiaires : </a:t>
            </a: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nombre de personnes ou de ménages recevant une ou plusieurs allocations de la protection sociale belge.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Protection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sociale : </a:t>
            </a: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sécurité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sociale et </a:t>
            </a:r>
            <a:r>
              <a:rPr lang="fr-FR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l’assistance s</a:t>
            </a:r>
            <a:r>
              <a:rPr lang="nl-BE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ociale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Toutes les allocations en espèces pour lesquelles des données sont disponibles dans le Datawarehouse </a:t>
            </a: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49911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260647"/>
            <a:ext cx="8334375" cy="1089351"/>
          </a:xfrm>
        </p:spPr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Indicateurs sur les bénéficiaires </a:t>
            </a:r>
            <a:r>
              <a:rPr lang="nl-BE" b="1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d’allocations</a:t>
            </a:r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b="1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sociales</a:t>
            </a:r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Indicateur de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base :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fr-FR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Nombre de personnes ou de ménages bénéficiant d'une ou plusieurs prestations de protection sociale belge</a:t>
            </a:r>
            <a:endParaRPr lang="nl-BE" sz="20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4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sous-indicateurs :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fr-FR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Nombre de bénéficiaires recevant une ou plusieurs </a:t>
            </a:r>
            <a:r>
              <a:rPr lang="fr-FR" sz="20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allocations </a:t>
            </a:r>
            <a:r>
              <a:rPr lang="fr-FR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sociales autres que les </a:t>
            </a:r>
            <a:r>
              <a:rPr lang="fr-FR" sz="20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allocations </a:t>
            </a:r>
            <a:r>
              <a:rPr lang="fr-FR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familiales </a:t>
            </a:r>
          </a:p>
          <a:p>
            <a:pPr>
              <a:buFontTx/>
              <a:buChar char="-"/>
            </a:pPr>
            <a:r>
              <a:rPr lang="fr-FR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Nombre de bénéficiaires répartis par régime de sécurité sociale et d'assistance sociale</a:t>
            </a:r>
            <a:endParaRPr lang="nl-BE" sz="20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fr-FR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Nombre de bénéficiaires répartis par section de sécurité sociale</a:t>
            </a:r>
          </a:p>
          <a:p>
            <a:pPr>
              <a:buFontTx/>
              <a:buChar char="-"/>
            </a:pPr>
            <a:r>
              <a:rPr lang="fr-FR" sz="2000" dirty="0">
                <a:solidFill>
                  <a:schemeClr val="accent2"/>
                </a:solidFill>
                <a:latin typeface="Calibri Light" panose="020F0302020204030204" pitchFamily="34" charset="0"/>
              </a:rPr>
              <a:t>Nombre de bénéficiaires combinant les prestations des deux systèmes de protection sociale et/ou des différentes sections de la sécurité sociale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24813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Avancement</a:t>
            </a:r>
            <a:endParaRPr lang="fr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>
              <a:buFontTx/>
              <a:buChar char="-"/>
            </a:pP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La note est en cours de </a:t>
            </a:r>
            <a:r>
              <a:rPr lang="fr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rédaction</a:t>
            </a:r>
            <a:endParaRPr lang="fr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La demande de données est en préparation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85888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Feedback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69540"/>
            <a:ext cx="8334000" cy="4428000"/>
          </a:xfrm>
        </p:spPr>
        <p:txBody>
          <a:bodyPr/>
          <a:lstStyle/>
          <a:p>
            <a:pPr>
              <a:buFontTx/>
              <a:buChar char="-"/>
            </a:pPr>
            <a:r>
              <a:rPr lang="nl-BE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Questions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 ?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Remarques ?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61965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BE" altLang="en-US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Objectifs</a:t>
            </a:r>
            <a:r>
              <a:rPr lang="nl-BE" altLang="en-US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 du </a:t>
            </a:r>
            <a:r>
              <a:rPr lang="fr-BE" altLang="en-US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projet</a:t>
            </a:r>
            <a:endParaRPr lang="fr-BE" b="1" dirty="0">
              <a:solidFill>
                <a:schemeClr val="accent2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349375"/>
            <a:ext cx="8334375" cy="4429125"/>
          </a:xfrm>
        </p:spPr>
        <p:txBody>
          <a:bodyPr/>
          <a:lstStyle/>
          <a:p>
            <a:pPr>
              <a:buFontTx/>
              <a:buChar char="-"/>
              <a:defRPr/>
            </a:pPr>
            <a:r>
              <a:rPr lang="fr-FR" sz="2600" dirty="0">
                <a:solidFill>
                  <a:schemeClr val="accent2"/>
                </a:solidFill>
                <a:latin typeface="Calibri Light" panose="020F0302020204030204" pitchFamily="34" charset="0"/>
              </a:rPr>
              <a:t>Développement d'indicateurs sur base de données administratives</a:t>
            </a:r>
          </a:p>
          <a:p>
            <a:pPr lvl="1">
              <a:buFontTx/>
              <a:buChar char="-"/>
              <a:defRPr/>
            </a:pPr>
            <a:r>
              <a:rPr lang="nl-BE" sz="2600" dirty="0">
                <a:solidFill>
                  <a:schemeClr val="accent2"/>
                </a:solidFill>
                <a:latin typeface="Calibri Light" panose="020F0302020204030204" pitchFamily="34" charset="0"/>
              </a:rPr>
              <a:t>Revenu </a:t>
            </a:r>
            <a:r>
              <a:rPr lang="fr-BE" sz="2600" dirty="0">
                <a:solidFill>
                  <a:schemeClr val="accent2"/>
                </a:solidFill>
                <a:latin typeface="Calibri Light" panose="020F0302020204030204" pitchFamily="34" charset="0"/>
              </a:rPr>
              <a:t>disponible</a:t>
            </a:r>
            <a:r>
              <a:rPr lang="nl-BE" sz="2600" dirty="0">
                <a:solidFill>
                  <a:schemeClr val="accent2"/>
                </a:solidFill>
                <a:latin typeface="Calibri Light" panose="020F0302020204030204" pitchFamily="34" charset="0"/>
              </a:rPr>
              <a:t> (net) du ménage</a:t>
            </a:r>
          </a:p>
          <a:p>
            <a:pPr lvl="2">
              <a:buFontTx/>
              <a:buChar char="-"/>
              <a:defRPr/>
            </a:pPr>
            <a:r>
              <a:rPr lang="fr-FR" sz="2200" dirty="0">
                <a:solidFill>
                  <a:schemeClr val="accent2"/>
                </a:solidFill>
                <a:latin typeface="Calibri Light" panose="020F0302020204030204" pitchFamily="34" charset="0"/>
              </a:rPr>
              <a:t>Amélioration de la recherche scientifique </a:t>
            </a:r>
            <a:endParaRPr lang="nl-BE" sz="22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358775" lvl="1" indent="0">
              <a:buNone/>
              <a:defRPr/>
            </a:pPr>
            <a:endParaRPr lang="nl-BE" sz="2600" dirty="0">
              <a:solidFill>
                <a:schemeClr val="accent2"/>
              </a:solidFill>
              <a:latin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179387"/>
            <a:ext cx="8334375" cy="945357"/>
          </a:xfrm>
        </p:spPr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Méthode de </a:t>
            </a:r>
            <a:r>
              <a:rPr lang="fr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travail</a:t>
            </a:r>
            <a:endParaRPr lang="fr-BE" b="1" dirty="0">
              <a:solidFill>
                <a:schemeClr val="accent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BE" sz="2600" dirty="0">
                <a:solidFill>
                  <a:schemeClr val="accent2"/>
                </a:solidFill>
                <a:latin typeface="Calibri Light" panose="020F0302020204030204" pitchFamily="34" charset="0"/>
              </a:rPr>
              <a:t>Le revenu disponible d’un ménage est construit sur base de données administratives du IPCAL et du </a:t>
            </a:r>
            <a:r>
              <a:rPr lang="nl-BE" sz="26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Datawarehouse :</a:t>
            </a:r>
            <a:endParaRPr lang="nl-BE" sz="26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1">
              <a:buFontTx/>
              <a:buChar char="-"/>
            </a:pPr>
            <a:r>
              <a:rPr lang="nl-BE" sz="2600" dirty="0">
                <a:solidFill>
                  <a:schemeClr val="accent2"/>
                </a:solidFill>
                <a:latin typeface="Calibri Light" panose="020F0302020204030204" pitchFamily="34" charset="0"/>
              </a:rPr>
              <a:t>Revenus imposables du IPCAL</a:t>
            </a:r>
          </a:p>
          <a:p>
            <a:pPr lvl="1">
              <a:buFontTx/>
              <a:buChar char="-"/>
            </a:pPr>
            <a:r>
              <a:rPr lang="nl-BE" sz="2600" dirty="0">
                <a:solidFill>
                  <a:schemeClr val="accent2"/>
                </a:solidFill>
                <a:latin typeface="Calibri Light" panose="020F0302020204030204" pitchFamily="34" charset="0"/>
              </a:rPr>
              <a:t>Revenus non imposables du Datawarehouse</a:t>
            </a:r>
          </a:p>
          <a:p>
            <a:pPr marL="358775" lvl="1" indent="0">
              <a:buNone/>
            </a:pPr>
            <a:endParaRPr lang="fr-BE" sz="26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358775" lvl="1" indent="0">
              <a:buNone/>
            </a:pP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Revenu disponible d’un </a:t>
            </a:r>
            <a:r>
              <a:rPr lang="fr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ménage =</a:t>
            </a:r>
            <a:endParaRPr lang="fr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358775" lvl="1" indent="0">
              <a:buNone/>
            </a:pPr>
            <a:r>
              <a:rPr lang="nl-BE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[revenus imposables IPCAL – </a:t>
            </a:r>
            <a:r>
              <a:rPr lang="fr-BE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impôts</a:t>
            </a:r>
            <a:r>
              <a:rPr lang="nl-BE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IPCAL] + </a:t>
            </a:r>
            <a:r>
              <a:rPr lang="fr-BE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[revenus non imposables</a:t>
            </a:r>
            <a:r>
              <a:rPr lang="nl-BE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Datawarehouse]</a:t>
            </a:r>
            <a:endParaRPr lang="nl-BE" sz="2400" i="1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358775" lvl="1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299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Cadre de </a:t>
            </a:r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référence : </a:t>
            </a:r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HY020 du BE-SILC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BE" sz="2600" dirty="0">
                <a:solidFill>
                  <a:schemeClr val="accent2"/>
                </a:solidFill>
                <a:latin typeface="Calibri Light" panose="020F0302020204030204" pitchFamily="34" charset="0"/>
              </a:rPr>
              <a:t>Qu’est-ce </a:t>
            </a:r>
            <a:r>
              <a:rPr lang="nl-BE" sz="2600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le</a:t>
            </a:r>
            <a:r>
              <a:rPr lang="nl-BE" sz="2600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sz="26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revenu ?</a:t>
            </a:r>
            <a:endParaRPr lang="nl-BE" sz="26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1"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Point de départ: HY020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‘</a:t>
            </a:r>
            <a:r>
              <a:rPr lang="nl-BE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Total </a:t>
            </a:r>
            <a:r>
              <a:rPr lang="nl-BE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disposable </a:t>
            </a:r>
            <a:r>
              <a:rPr lang="nl-BE" i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household</a:t>
            </a:r>
            <a:r>
              <a:rPr lang="nl-BE" i="1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i="1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income</a:t>
            </a:r>
            <a:r>
              <a:rPr lang="nl-BE" i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’ 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du BE-SILC </a:t>
            </a:r>
          </a:p>
          <a:p>
            <a:pPr lvl="1">
              <a:buFontTx/>
              <a:buChar char="-"/>
            </a:pP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Pas de reconstruction exacte du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HY020 :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2">
              <a:buFontTx/>
              <a:buChar char="-"/>
            </a:pPr>
            <a:r>
              <a:rPr lang="fr-FR" sz="2200" dirty="0">
                <a:solidFill>
                  <a:schemeClr val="accent2"/>
                </a:solidFill>
                <a:latin typeface="Calibri Light" panose="020F0302020204030204" pitchFamily="34" charset="0"/>
              </a:rPr>
              <a:t>Impossible sur base des données administratives disponibles</a:t>
            </a:r>
          </a:p>
          <a:p>
            <a:pPr lvl="2">
              <a:buFontTx/>
              <a:buChar char="-"/>
            </a:pPr>
            <a:r>
              <a:rPr lang="nl-BE" sz="2200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Inspiration</a:t>
            </a:r>
            <a:r>
              <a:rPr lang="nl-BE" sz="2200" dirty="0">
                <a:solidFill>
                  <a:schemeClr val="accent2"/>
                </a:solidFill>
                <a:latin typeface="Calibri Light" panose="020F0302020204030204" pitchFamily="34" charset="0"/>
              </a:rPr>
              <a:t> du </a:t>
            </a:r>
            <a:r>
              <a:rPr lang="nl-BE" sz="2400" dirty="0">
                <a:solidFill>
                  <a:schemeClr val="accent2"/>
                </a:solidFill>
                <a:latin typeface="Calibri Light" panose="020F0302020204030204" pitchFamily="34" charset="0"/>
              </a:rPr>
              <a:t>HY020 </a:t>
            </a:r>
            <a:r>
              <a:rPr lang="nl-BE" sz="2200" dirty="0">
                <a:solidFill>
                  <a:schemeClr val="accent2"/>
                </a:solidFill>
                <a:latin typeface="Calibri Light" panose="020F0302020204030204" pitchFamily="34" charset="0"/>
              </a:rPr>
              <a:t>e.g</a:t>
            </a:r>
            <a:r>
              <a:rPr lang="nl-BE" sz="2200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. : </a:t>
            </a:r>
            <a:r>
              <a:rPr lang="nl-BE" sz="2200" dirty="0">
                <a:solidFill>
                  <a:schemeClr val="accent2"/>
                </a:solidFill>
                <a:latin typeface="Calibri Light" panose="020F0302020204030204" pitchFamily="34" charset="0"/>
              </a:rPr>
              <a:t>Revenu </a:t>
            </a:r>
            <a:r>
              <a:rPr lang="nl-BE" sz="2200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d'intégration</a:t>
            </a:r>
            <a:r>
              <a:rPr lang="nl-BE" sz="2200" dirty="0">
                <a:solidFill>
                  <a:schemeClr val="accent2"/>
                </a:solidFill>
                <a:latin typeface="Calibri Light" panose="020F0302020204030204" pitchFamily="34" charset="0"/>
              </a:rPr>
              <a:t> -  équivalent du revenu </a:t>
            </a:r>
            <a:r>
              <a:rPr lang="nl-BE" sz="2200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d'intégration</a:t>
            </a:r>
            <a:endParaRPr lang="nl-BE" sz="22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304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Cadre de </a:t>
            </a:r>
            <a:r>
              <a:rPr lang="nl-BE" b="1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référence : </a:t>
            </a:r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HY020 du BE-SILC</a:t>
            </a:r>
            <a:endParaRPr lang="nl-BE" dirty="0"/>
          </a:p>
        </p:txBody>
      </p:sp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6457957"/>
              </p:ext>
            </p:extLst>
          </p:nvPr>
        </p:nvGraphicFramePr>
        <p:xfrm>
          <a:off x="539750" y="1340776"/>
          <a:ext cx="8208713" cy="446448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415397">
                  <a:extLst>
                    <a:ext uri="{9D8B030D-6E8A-4147-A177-3AD203B41FA5}">
                      <a16:colId xmlns:a16="http://schemas.microsoft.com/office/drawing/2014/main" val="2088859042"/>
                    </a:ext>
                  </a:extLst>
                </a:gridCol>
                <a:gridCol w="6793316">
                  <a:extLst>
                    <a:ext uri="{9D8B030D-6E8A-4147-A177-3AD203B41FA5}">
                      <a16:colId xmlns:a16="http://schemas.microsoft.com/office/drawing/2014/main" val="4148296248"/>
                    </a:ext>
                  </a:extLst>
                </a:gridCol>
              </a:tblGrid>
              <a:tr h="23497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HY020 : Total disposable household income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893714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PY010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Employee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cash or near cash income (total remuneration)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639058672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PY021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</a:rPr>
                        <a:t>Company</a:t>
                      </a:r>
                      <a:r>
                        <a:rPr lang="en-US" sz="1100" baseline="0" noProof="0" dirty="0" smtClean="0">
                          <a:effectLst/>
                        </a:rPr>
                        <a:t> car </a:t>
                      </a:r>
                      <a:endParaRPr lang="en-US" sz="1100" noProof="0" dirty="0" smtClean="0">
                        <a:effectLst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339679531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PY050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Cash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benefits or losses from self-employment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174171127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PY090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Unemployment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benefits 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520756371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PY100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</a:rPr>
                        <a:t>Old-age</a:t>
                      </a:r>
                      <a:r>
                        <a:rPr lang="en-US" sz="1100" baseline="0" noProof="0" dirty="0" smtClean="0">
                          <a:effectLst/>
                        </a:rPr>
                        <a:t> benefits 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310107803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PY110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Survivor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benefits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029673323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PY120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Sickness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benefits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59491355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PY130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Disability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benefits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657029726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PY140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Education-related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allowances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478361381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HY040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</a:rPr>
                        <a:t>Income</a:t>
                      </a:r>
                      <a:r>
                        <a:rPr lang="en-US" sz="1100" baseline="0" noProof="0" dirty="0" smtClean="0">
                          <a:effectLst/>
                        </a:rPr>
                        <a:t> from rental of a property of a land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634713303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HY050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en-US" sz="1100" noProof="0" dirty="0" smtClean="0">
                          <a:effectLst/>
                        </a:rPr>
                        <a:t>Family</a:t>
                      </a:r>
                      <a:r>
                        <a:rPr lang="en-US" sz="1100" baseline="0" noProof="0" dirty="0" smtClean="0">
                          <a:effectLst/>
                        </a:rPr>
                        <a:t>/Children related allowances</a:t>
                      </a:r>
                      <a:r>
                        <a:rPr lang="en-US" sz="1100" noProof="0" dirty="0" smtClean="0">
                          <a:effectLst/>
                        </a:rPr>
                        <a:t>	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157259252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HY060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en-US" sz="1100" noProof="0" dirty="0" smtClean="0">
                          <a:effectLst/>
                        </a:rPr>
                        <a:t>Social</a:t>
                      </a:r>
                      <a:r>
                        <a:rPr lang="en-US" sz="1100" baseline="0" noProof="0" dirty="0" smtClean="0">
                          <a:effectLst/>
                        </a:rPr>
                        <a:t> exclusion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29565147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HY070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en-US" sz="1100" noProof="0" dirty="0" smtClean="0">
                          <a:effectLst/>
                        </a:rPr>
                        <a:t>Housing</a:t>
                      </a:r>
                      <a:r>
                        <a:rPr lang="en-US" sz="1100" baseline="0" noProof="0" dirty="0" smtClean="0">
                          <a:effectLst/>
                        </a:rPr>
                        <a:t> allowances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010398936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HY080 en HY130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Alimonies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received/regular interhousehold cash transfers paid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152211348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HY090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Interests,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dividends, profit from capital investment in uncorporated business 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588123966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HY110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</a:rPr>
                        <a:t>Income</a:t>
                      </a:r>
                      <a:r>
                        <a:rPr lang="en-US" sz="1100" baseline="0" noProof="0" dirty="0" smtClean="0">
                          <a:effectLst/>
                        </a:rPr>
                        <a:t> received by people aged under 16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719679587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HY120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Regular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taxes on wealth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293842061"/>
                  </a:ext>
                </a:extLst>
              </a:tr>
              <a:tr h="234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HY140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Tax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on income and social contributions 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91638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014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Construction du revenu </a:t>
            </a:r>
            <a:r>
              <a:rPr lang="fr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disponible</a:t>
            </a:r>
            <a:endParaRPr lang="fr-BE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600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dirty="0"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784055"/>
              </p:ext>
            </p:extLst>
          </p:nvPr>
        </p:nvGraphicFramePr>
        <p:xfrm>
          <a:off x="539750" y="1350001"/>
          <a:ext cx="8334375" cy="442799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916016">
                  <a:extLst>
                    <a:ext uri="{9D8B030D-6E8A-4147-A177-3AD203B41FA5}">
                      <a16:colId xmlns:a16="http://schemas.microsoft.com/office/drawing/2014/main" val="2485561157"/>
                    </a:ext>
                  </a:extLst>
                </a:gridCol>
                <a:gridCol w="4756354">
                  <a:extLst>
                    <a:ext uri="{9D8B030D-6E8A-4147-A177-3AD203B41FA5}">
                      <a16:colId xmlns:a16="http://schemas.microsoft.com/office/drawing/2014/main" val="394348046"/>
                    </a:ext>
                  </a:extLst>
                </a:gridCol>
                <a:gridCol w="2662005">
                  <a:extLst>
                    <a:ext uri="{9D8B030D-6E8A-4147-A177-3AD203B41FA5}">
                      <a16:colId xmlns:a16="http://schemas.microsoft.com/office/drawing/2014/main" val="1469350907"/>
                    </a:ext>
                  </a:extLst>
                </a:gridCol>
              </a:tblGrid>
              <a:tr h="21085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BE-SILC HY020 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Construction </a:t>
                      </a:r>
                      <a:r>
                        <a:rPr lang="en-US" sz="1100" dirty="0">
                          <a:effectLst/>
                        </a:rPr>
                        <a:t>IPCAL </a:t>
                      </a:r>
                      <a:r>
                        <a:rPr lang="en-US" sz="1100" dirty="0" smtClean="0">
                          <a:effectLst/>
                        </a:rPr>
                        <a:t>and </a:t>
                      </a:r>
                      <a:r>
                        <a:rPr lang="en-US" sz="1100" dirty="0">
                          <a:effectLst/>
                        </a:rPr>
                        <a:t>DWH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523345907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PY010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Employee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cash or near cash income (total remuneration)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995989210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PY021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</a:rPr>
                        <a:t>Company</a:t>
                      </a:r>
                      <a:r>
                        <a:rPr lang="en-US" sz="1100" baseline="0" noProof="0" dirty="0" smtClean="0">
                          <a:effectLst/>
                        </a:rPr>
                        <a:t> car </a:t>
                      </a:r>
                      <a:endParaRPr lang="en-US" sz="1100" noProof="0" dirty="0" smtClean="0">
                        <a:effectLst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361637370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PY050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Cash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benefits or losses from self-employment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478493968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PY090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Unemployment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benefits 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469804126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PY100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</a:rPr>
                        <a:t>Old-age</a:t>
                      </a:r>
                      <a:r>
                        <a:rPr lang="en-US" sz="1100" baseline="0" noProof="0" dirty="0" smtClean="0">
                          <a:effectLst/>
                        </a:rPr>
                        <a:t> benefits 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DWH + 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148086411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PY110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Survivor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benefits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122297460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PY120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Sickness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benefits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DWH + 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494737857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PY130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Disability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benefits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DWH + IPCAL 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119895666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PY140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Education-related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allowances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710862459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HY040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</a:rPr>
                        <a:t>Income</a:t>
                      </a:r>
                      <a:r>
                        <a:rPr lang="en-US" sz="1100" baseline="0" noProof="0" dirty="0" smtClean="0">
                          <a:effectLst/>
                        </a:rPr>
                        <a:t> from rental of a property of a land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524991731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HY050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en-US" sz="1100" noProof="0" dirty="0" smtClean="0">
                          <a:effectLst/>
                        </a:rPr>
                        <a:t>Family</a:t>
                      </a:r>
                      <a:r>
                        <a:rPr lang="en-US" sz="1100" baseline="0" noProof="0" dirty="0" smtClean="0">
                          <a:effectLst/>
                        </a:rPr>
                        <a:t>/Children related allowances</a:t>
                      </a:r>
                      <a:r>
                        <a:rPr lang="en-US" sz="1100" noProof="0" dirty="0" smtClean="0">
                          <a:effectLst/>
                        </a:rPr>
                        <a:t>	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>
                          <a:effectLst/>
                        </a:rPr>
                        <a:t>DWH + 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131391862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HY060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en-US" sz="1100" noProof="0" dirty="0" smtClean="0">
                          <a:effectLst/>
                        </a:rPr>
                        <a:t>Social</a:t>
                      </a:r>
                      <a:r>
                        <a:rPr lang="en-US" sz="1100" baseline="0" noProof="0" dirty="0" smtClean="0">
                          <a:effectLst/>
                        </a:rPr>
                        <a:t> exclusion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>
                          <a:effectLst/>
                        </a:rPr>
                        <a:t>DWH 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4009248682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HY070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en-US" sz="1100" noProof="0" dirty="0" smtClean="0">
                          <a:effectLst/>
                        </a:rPr>
                        <a:t>Housing</a:t>
                      </a:r>
                      <a:r>
                        <a:rPr lang="en-US" sz="1100" baseline="0" noProof="0" dirty="0" smtClean="0">
                          <a:effectLst/>
                        </a:rPr>
                        <a:t> allowances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303020" algn="l"/>
                        </a:tabLst>
                      </a:pPr>
                      <a:r>
                        <a:rPr lang="nl-BE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916404048"/>
                  </a:ext>
                </a:extLst>
              </a:tr>
              <a:tr h="421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HY080 en HY130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Alimonies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received/regular interhousehold cash transfers paid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188836746"/>
                  </a:ext>
                </a:extLst>
              </a:tr>
              <a:tr h="421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HY090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Interests,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dividends, profit from capital investment in uncorporated business 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3801353344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HY110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</a:rPr>
                        <a:t>Income</a:t>
                      </a:r>
                      <a:r>
                        <a:rPr lang="en-US" sz="1100" baseline="0" noProof="0" dirty="0" smtClean="0">
                          <a:effectLst/>
                        </a:rPr>
                        <a:t> received by people aged under 16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DWH + IPCAL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2433487439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HY120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Regular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taxes on wealth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1277345901"/>
                  </a:ext>
                </a:extLst>
              </a:tr>
              <a:tr h="210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HY140</a:t>
                      </a:r>
                      <a:endParaRPr lang="nl-BE" sz="11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Tax</a:t>
                      </a:r>
                      <a:r>
                        <a:rPr lang="en-US" sz="11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on income and social contributions </a:t>
                      </a:r>
                      <a:endParaRPr lang="en-US" sz="1100" noProof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IPCAL</a:t>
                      </a:r>
                      <a:endParaRPr lang="nl-BE" sz="11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33" marR="64533" marT="0" marB="0"/>
                </a:tc>
                <a:extLst>
                  <a:ext uri="{0D108BD9-81ED-4DB2-BD59-A6C34878D82A}">
                    <a16:rowId xmlns:a16="http://schemas.microsoft.com/office/drawing/2014/main" val="670845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134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Construction du revenu </a:t>
            </a:r>
            <a:r>
              <a:rPr lang="fr-BE" b="1" dirty="0">
                <a:solidFill>
                  <a:schemeClr val="accent2"/>
                </a:solidFill>
                <a:latin typeface="Calibri Light" panose="020F0302020204030204" pitchFamily="34" charset="0"/>
              </a:rPr>
              <a:t>disponible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Integration dans </a:t>
            </a: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le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DWH : </a:t>
            </a:r>
          </a:p>
          <a:p>
            <a:pPr>
              <a:buFontTx/>
              <a:buChar char="-"/>
            </a:pP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Revenu global disponible d’un ménage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>
              <a:buFontTx/>
              <a:buChar char="-"/>
            </a:pP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Composants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du revenu net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66487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Défis</a:t>
            </a:r>
            <a:endParaRPr lang="en-GB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0000" y="1349998"/>
            <a:ext cx="8334000" cy="5103337"/>
          </a:xfrm>
        </p:spPr>
        <p:txBody>
          <a:bodyPr/>
          <a:lstStyle/>
          <a:p>
            <a:pPr marL="815975" lvl="1" indent="-457200">
              <a:buAutoNum type="arabicPeriod"/>
            </a:pPr>
            <a:r>
              <a:rPr lang="fr-FR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Impôts </a:t>
            </a: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par </a:t>
            </a:r>
            <a:r>
              <a:rPr lang="fr-FR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composants de revenu </a:t>
            </a: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non disponibles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2">
              <a:buFontTx/>
              <a:buChar char="-"/>
            </a:pP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Impôts dans 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IPCAL </a:t>
            </a: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agrégés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en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RID et RIG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2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Solution :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3">
              <a:buFontTx/>
              <a:buChar char="-"/>
            </a:pP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Utiliser uniquement le précompte professionnel pour des composants nets </a:t>
            </a:r>
          </a:p>
          <a:p>
            <a:pPr lvl="3">
              <a:buFontTx/>
              <a:buChar char="-"/>
            </a:pP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Utiliser </a:t>
            </a:r>
            <a:r>
              <a:rPr lang="fr-BE" dirty="0">
                <a:solidFill>
                  <a:srgbClr val="177E9D"/>
                </a:solidFill>
                <a:latin typeface="Calibri Light" panose="020F0302020204030204" pitchFamily="34" charset="0"/>
              </a:rPr>
              <a:t>impôt final </a:t>
            </a: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du IPCAL dans le calcul du revenu global disponible du ménage</a:t>
            </a:r>
          </a:p>
          <a:p>
            <a:pPr marL="358775" lvl="1" indent="0">
              <a:buNone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2.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	</a:t>
            </a:r>
            <a:r>
              <a:rPr lang="fr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Précompte </a:t>
            </a: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professionnel par </a:t>
            </a:r>
            <a:r>
              <a:rPr lang="fr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composants de </a:t>
            </a: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revenu non </a:t>
            </a:r>
            <a:r>
              <a:rPr lang="fr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	disponible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2">
              <a:buFontTx/>
              <a:buChar char="-"/>
            </a:pP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Précompte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professionnel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de differents </a:t>
            </a:r>
            <a:r>
              <a:rPr lang="nl-BE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composants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de revenu </a:t>
            </a: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est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dirty="0" err="1" smtClean="0">
                <a:solidFill>
                  <a:schemeClr val="accent2"/>
                </a:solidFill>
                <a:latin typeface="Calibri Light" panose="020F0302020204030204" pitchFamily="34" charset="0"/>
              </a:rPr>
              <a:t>fusionné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dans </a:t>
            </a: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l’IPCAL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3"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E.g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. : </a:t>
            </a: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précompte professionnel sur les salaires et les revenus des allocations de chômage 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2">
              <a:buFontTx/>
              <a:buChar char="-"/>
            </a:pP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Solution :</a:t>
            </a: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3">
              <a:buFontTx/>
              <a:buChar char="-"/>
            </a:pP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Simul</a:t>
            </a:r>
            <a:r>
              <a:rPr lang="fr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ation</a:t>
            </a: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 du précompte professionnel </a:t>
            </a:r>
          </a:p>
          <a:p>
            <a:pPr lvl="3">
              <a:buFontTx/>
              <a:buChar char="-"/>
            </a:pP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Vérification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au </a:t>
            </a: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moyen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du </a:t>
            </a: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précompte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professionnel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agrégé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dans </a:t>
            </a:r>
            <a:r>
              <a:rPr lang="nl-BE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l’IPCAL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</a:p>
          <a:p>
            <a:pPr lvl="2">
              <a:buFontTx/>
              <a:buChar char="-"/>
            </a:pPr>
            <a:endParaRPr lang="nl-BE" dirty="0">
              <a:solidFill>
                <a:srgbClr val="116E8A"/>
              </a:solidFill>
              <a:latin typeface="Calibri Light" panose="020F0302020204030204" pitchFamily="34" charset="0"/>
            </a:endParaRPr>
          </a:p>
          <a:p>
            <a:pPr marL="358775" lvl="1" indent="0">
              <a:buNone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  <a:p>
            <a:pPr lvl="2">
              <a:buFontTx/>
              <a:buChar char="-"/>
            </a:pPr>
            <a:endParaRPr lang="nl-BE" dirty="0">
              <a:solidFill>
                <a:schemeClr val="accent2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80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err="1">
                <a:solidFill>
                  <a:schemeClr val="accent2"/>
                </a:solidFill>
                <a:latin typeface="Calibri Light" panose="020F0302020204030204" pitchFamily="34" charset="0"/>
              </a:rPr>
              <a:t>Défis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lvl="1" indent="0">
              <a:buNone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3. Construction du ménage</a:t>
            </a:r>
          </a:p>
          <a:p>
            <a:pPr lvl="2"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Le ménage du </a:t>
            </a:r>
            <a:r>
              <a:rPr lang="nl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BE-SILC : </a:t>
            </a: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personnes vivant sous le même toit </a:t>
            </a:r>
            <a:r>
              <a:rPr lang="fr-FR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et qui </a:t>
            </a:r>
            <a:r>
              <a:rPr lang="fr-FR" dirty="0">
                <a:solidFill>
                  <a:schemeClr val="accent2"/>
                </a:solidFill>
                <a:latin typeface="Calibri Light" panose="020F0302020204030204" pitchFamily="34" charset="0"/>
              </a:rPr>
              <a:t>partagent les revenus et les dépenses. </a:t>
            </a: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 </a:t>
            </a:r>
          </a:p>
          <a:p>
            <a:pPr lvl="2">
              <a:buFontTx/>
              <a:buChar char="-"/>
            </a:pPr>
            <a:r>
              <a:rPr lang="nl-BE" dirty="0">
                <a:solidFill>
                  <a:schemeClr val="accent2"/>
                </a:solidFill>
                <a:latin typeface="Calibri Light" panose="020F0302020204030204" pitchFamily="34" charset="0"/>
              </a:rPr>
              <a:t>Ménage </a:t>
            </a: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dans </a:t>
            </a:r>
            <a:r>
              <a:rPr lang="fr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l’IPCAL : </a:t>
            </a: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unité fiscale (max 1 à 2 adultes) </a:t>
            </a:r>
          </a:p>
          <a:p>
            <a:pPr lvl="2">
              <a:buFontTx/>
              <a:buChar char="-"/>
            </a:pP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Ménage dans le </a:t>
            </a:r>
            <a:r>
              <a:rPr lang="fr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DWH : </a:t>
            </a: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sur base de la personne de référence (Registre </a:t>
            </a:r>
            <a:r>
              <a:rPr lang="fr-BE" dirty="0" smtClean="0">
                <a:solidFill>
                  <a:schemeClr val="accent2"/>
                </a:solidFill>
                <a:latin typeface="Calibri Light" panose="020F0302020204030204" pitchFamily="34" charset="0"/>
              </a:rPr>
              <a:t>national</a:t>
            </a:r>
            <a:r>
              <a:rPr lang="fr-BE" dirty="0">
                <a:solidFill>
                  <a:schemeClr val="accent2"/>
                </a:solidFill>
                <a:latin typeface="Calibri Light" panose="020F0302020204030204" pitchFamily="34" charset="0"/>
              </a:rPr>
              <a:t>) 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384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-KU Leuven-Liggend-Achtergrond Wit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corporate-KULeuven</Template>
  <TotalTime>9556</TotalTime>
  <Words>820</Words>
  <Application>Microsoft Office PowerPoint</Application>
  <PresentationFormat>On-screen Show (4:3)</PresentationFormat>
  <Paragraphs>211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Cambria</vt:lpstr>
      <vt:lpstr>Courier New</vt:lpstr>
      <vt:lpstr>Times New Roman</vt:lpstr>
      <vt:lpstr>Corporate-KU Leuven-Liggend-Achtergrond Wit</vt:lpstr>
      <vt:lpstr>Corporate-KU Leuven-Liggend-Achtergrond Wit en Watermerk</vt:lpstr>
      <vt:lpstr>Revenu disponible au niveau du ménage sur base de données administratives </vt:lpstr>
      <vt:lpstr>Objectifs du projet</vt:lpstr>
      <vt:lpstr>Méthode de travail</vt:lpstr>
      <vt:lpstr>Cadre de référence : HY020 du BE-SILC</vt:lpstr>
      <vt:lpstr>Cadre de référence : HY020 du BE-SILC</vt:lpstr>
      <vt:lpstr>Construction du revenu disponible</vt:lpstr>
      <vt:lpstr>Construction du revenu disponible</vt:lpstr>
      <vt:lpstr>Défis</vt:lpstr>
      <vt:lpstr>Défis</vt:lpstr>
      <vt:lpstr>Résultat final</vt:lpstr>
      <vt:lpstr>Avancement</vt:lpstr>
      <vt:lpstr>Feedback </vt:lpstr>
      <vt:lpstr>Tableau de bord sécurité sociale : indicateurs sur les bénéficiaires d’allocations sociales</vt:lpstr>
      <vt:lpstr>Objectifs du projet</vt:lpstr>
      <vt:lpstr>Indicateurs sur les bénéficiaires d’allocations sociales</vt:lpstr>
      <vt:lpstr>Indicateurs sur les bénéficiaires d’allocations sociales </vt:lpstr>
      <vt:lpstr>Avancement</vt:lpstr>
      <vt:lpstr>Feedback </vt:lpstr>
    </vt:vector>
  </TitlesOfParts>
  <Company>KULeuven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ICTS | Communicatie, Servicepunt en Opleiding</dc:creator>
  <dc:description>Huisstijl KU Leuven - versie 24 juli 2012</dc:description>
  <cp:lastModifiedBy>Glenn Delmotte (KSZ-BCSS)</cp:lastModifiedBy>
  <cp:revision>301</cp:revision>
  <cp:lastPrinted>2018-01-26T16:51:53Z</cp:lastPrinted>
  <dcterms:created xsi:type="dcterms:W3CDTF">2012-07-10T07:57:57Z</dcterms:created>
  <dcterms:modified xsi:type="dcterms:W3CDTF">2019-10-11T09:56:53Z</dcterms:modified>
</cp:coreProperties>
</file>