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rijs" initials="CB" lastIdx="1" clrIdx="0">
    <p:extLst>
      <p:ext uri="{19B8F6BF-5375-455C-9EA6-DF929625EA0E}">
        <p15:presenceInfo xmlns:p15="http://schemas.microsoft.com/office/powerpoint/2012/main" userId="S-1-5-21-136122031-3198374591-1304894904-1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BB"/>
    <a:srgbClr val="008C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65588" autoAdjust="0"/>
  </p:normalViewPr>
  <p:slideViewPr>
    <p:cSldViewPr>
      <p:cViewPr varScale="1">
        <p:scale>
          <a:sx n="59" d="100"/>
          <a:sy n="59" d="100"/>
        </p:scale>
        <p:origin x="230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notesViewPr>
    <p:cSldViewPr>
      <p:cViewPr varScale="1">
        <p:scale>
          <a:sx n="50" d="100"/>
          <a:sy n="50" d="100"/>
        </p:scale>
        <p:origin x="-2904" y="-90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C5D11-FD05-4DE6-B37C-2DFDACA71B52}" type="datetimeFigureOut">
              <a:rPr lang="fr-BE" smtClean="0"/>
              <a:t>11/10/2019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FC663-FAAA-41AC-AD5B-F86EED9E2B9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316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40151-7FFD-43DE-898A-D9CAABEA57DC}" type="datetimeFigureOut">
              <a:rPr lang="en-US" smtClean="0"/>
              <a:t>10/11/2019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2109A-CD10-4B52-A551-F07EC376F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61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60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2109A-CD10-4B52-A551-F07EC376FA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2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38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1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0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5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32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4173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6764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9642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7794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4461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6988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4993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80B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03" y="1556792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36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22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4590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434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3580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61" y="2708920"/>
            <a:ext cx="8229600" cy="1143000"/>
          </a:xfrm>
        </p:spPr>
        <p:txBody>
          <a:bodyPr/>
          <a:lstStyle>
            <a:lvl1pPr>
              <a:defRPr>
                <a:solidFill>
                  <a:srgbClr val="0080B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48260" y="6678000"/>
            <a:ext cx="7580123" cy="176825"/>
          </a:xfrm>
          <a:prstGeom prst="rect">
            <a:avLst/>
          </a:prstGeom>
          <a:solidFill>
            <a:srgbClr val="0080BB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218" y="6470968"/>
            <a:ext cx="402588" cy="402588"/>
          </a:xfrm>
          <a:prstGeom prst="rect">
            <a:avLst/>
          </a:prstGeom>
        </p:spPr>
      </p:pic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3900" y="6489700"/>
            <a:ext cx="7508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F1E79-8225-48A0-95BD-5254C3720E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9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1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49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2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50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518D1-4E81-498A-A28F-C232D8B454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8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07486-2345-434A-AC47-3CEE27BA451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5546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130425"/>
            <a:ext cx="7272808" cy="1470025"/>
          </a:xfrm>
        </p:spPr>
        <p:txBody>
          <a:bodyPr>
            <a:normAutofit/>
          </a:bodyPr>
          <a:lstStyle/>
          <a:p>
            <a:r>
              <a:rPr lang="fr-BE" dirty="0" err="1"/>
              <a:t>Datawarehouse</a:t>
            </a:r>
            <a:r>
              <a:rPr lang="fr-BE" dirty="0"/>
              <a:t> </a:t>
            </a:r>
            <a:r>
              <a:rPr lang="fr-BE" dirty="0" err="1"/>
              <a:t>arbeidsmarkt</a:t>
            </a:r>
            <a:r>
              <a:rPr lang="fr-BE" dirty="0"/>
              <a:t> en sociale </a:t>
            </a:r>
            <a:r>
              <a:rPr lang="fr-BE" dirty="0" err="1"/>
              <a:t>bescherming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4512022"/>
            <a:ext cx="7772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3200" dirty="0" err="1">
                <a:solidFill>
                  <a:srgbClr val="0080BB"/>
                </a:solidFill>
              </a:rPr>
              <a:t>Gebruikersgroep</a:t>
            </a:r>
            <a:r>
              <a:rPr lang="fr-FR" sz="3200" dirty="0">
                <a:solidFill>
                  <a:srgbClr val="0080BB"/>
                </a:solidFill>
              </a:rPr>
              <a:t> </a:t>
            </a:r>
            <a:r>
              <a:rPr lang="fr-FR" sz="3200" dirty="0" smtClean="0">
                <a:solidFill>
                  <a:srgbClr val="0080BB"/>
                </a:solidFill>
              </a:rPr>
              <a:t>10/10/2019</a:t>
            </a:r>
            <a:endParaRPr lang="fr-FR" sz="3200" dirty="0">
              <a:solidFill>
                <a:srgbClr val="0080BB"/>
              </a:solidFill>
            </a:endParaRPr>
          </a:p>
          <a:p>
            <a:pPr algn="ctr" eaLnBrk="0" hangingPunct="0"/>
            <a:r>
              <a:rPr lang="fr-FR" sz="3200" dirty="0" err="1" smtClean="0">
                <a:solidFill>
                  <a:srgbClr val="0080BB"/>
                </a:solidFill>
              </a:rPr>
              <a:t>Webtoepassing</a:t>
            </a:r>
            <a:r>
              <a:rPr lang="fr-FR" sz="3200" dirty="0" smtClean="0">
                <a:solidFill>
                  <a:srgbClr val="0080BB"/>
                </a:solidFill>
              </a:rPr>
              <a:t>: SEM-KT</a:t>
            </a:r>
            <a:endParaRPr lang="nl-BE" sz="3200" dirty="0">
              <a:solidFill>
                <a:srgbClr val="0080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9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Nieuwe Webtoepassing SEM-KT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Nieuwe webtoepassing: socio-economische mobiliteit op korte termijn</a:t>
            </a:r>
          </a:p>
          <a:p>
            <a:endParaRPr lang="nl-BE" dirty="0" smtClean="0"/>
          </a:p>
          <a:p>
            <a:r>
              <a:rPr lang="nl-BE" dirty="0" smtClean="0"/>
              <a:t>Andere Werking:</a:t>
            </a:r>
          </a:p>
          <a:p>
            <a:pPr lvl="1"/>
            <a:r>
              <a:rPr lang="nl-BE" dirty="0" smtClean="0"/>
              <a:t>Moderne lay-out</a:t>
            </a:r>
          </a:p>
          <a:p>
            <a:pPr lvl="1"/>
            <a:r>
              <a:rPr lang="nl-BE" dirty="0" smtClean="0"/>
              <a:t>Interactie tussen cijfers en documentatie (meta-data)</a:t>
            </a:r>
          </a:p>
          <a:p>
            <a:pPr lvl="1"/>
            <a:r>
              <a:rPr lang="nl-BE" dirty="0" smtClean="0"/>
              <a:t>Nieuwe variabelen</a:t>
            </a:r>
          </a:p>
          <a:p>
            <a:pPr lvl="1"/>
            <a:endParaRPr lang="nl-BE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BE" sz="2800" dirty="0"/>
              <a:t>Andere </a:t>
            </a:r>
            <a:r>
              <a:rPr lang="nl-BE" sz="2800" dirty="0" err="1"/>
              <a:t>webtoepassingen</a:t>
            </a:r>
            <a:r>
              <a:rPr lang="nl-BE" sz="2800" dirty="0"/>
              <a:t> zullen hieraan aangepast worden</a:t>
            </a:r>
          </a:p>
          <a:p>
            <a:pPr lvl="1"/>
            <a:endParaRPr lang="nl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F1E79-8225-48A0-95BD-5254C3720E2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7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6846</TotalTime>
  <Words>45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Aangepast ontwerp</vt:lpstr>
      <vt:lpstr>Datawarehouse arbeidsmarkt en sociale bescherming</vt:lpstr>
      <vt:lpstr>Nieuwe Webtoepassing SEM-KT</vt:lpstr>
    </vt:vector>
  </TitlesOfParts>
  <Company>KSZ-BCSS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Isabelle Leroy</dc:creator>
  <cp:lastModifiedBy>Glenn Delmotte (KSZ-BCSS)</cp:lastModifiedBy>
  <cp:revision>353</cp:revision>
  <cp:lastPrinted>2018-11-08T15:32:50Z</cp:lastPrinted>
  <dcterms:created xsi:type="dcterms:W3CDTF">2012-12-20T14:22:40Z</dcterms:created>
  <dcterms:modified xsi:type="dcterms:W3CDTF">2019-10-11T13:31:28Z</dcterms:modified>
</cp:coreProperties>
</file>