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65588" autoAdjust="0"/>
  </p:normalViewPr>
  <p:slideViewPr>
    <p:cSldViewPr>
      <p:cViewPr varScale="1">
        <p:scale>
          <a:sx n="59" d="100"/>
          <a:sy n="59" d="100"/>
        </p:scale>
        <p:origin x="23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11/10/2019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2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38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80B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>
            <a:lvl1pPr>
              <a:defRPr>
                <a:solidFill>
                  <a:srgbClr val="0080B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272808" cy="1470025"/>
          </a:xfrm>
        </p:spPr>
        <p:txBody>
          <a:bodyPr>
            <a:normAutofit/>
          </a:bodyPr>
          <a:lstStyle/>
          <a:p>
            <a:r>
              <a:rPr lang="fr-BE" dirty="0" err="1" smtClean="0"/>
              <a:t>Datawarehouse</a:t>
            </a:r>
            <a:r>
              <a:rPr lang="fr-BE" dirty="0" smtClean="0"/>
              <a:t> marché du travail et protection sociale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4512022"/>
            <a:ext cx="7772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3200" dirty="0" smtClean="0">
                <a:solidFill>
                  <a:srgbClr val="0080BB"/>
                </a:solidFill>
              </a:rPr>
              <a:t>Groupe des utilisateurs 10/10/2019</a:t>
            </a:r>
            <a:endParaRPr lang="fr-FR" sz="3200" dirty="0">
              <a:solidFill>
                <a:srgbClr val="0080BB"/>
              </a:solidFill>
            </a:endParaRPr>
          </a:p>
          <a:p>
            <a:pPr algn="ctr" eaLnBrk="0" hangingPunct="0"/>
            <a:r>
              <a:rPr lang="fr-FR" sz="3200" dirty="0" smtClean="0">
                <a:solidFill>
                  <a:srgbClr val="0080BB"/>
                </a:solidFill>
              </a:rPr>
              <a:t>Application web : SEM-KT</a:t>
            </a:r>
            <a:endParaRPr lang="nl-BE" sz="3200" dirty="0">
              <a:solidFill>
                <a:srgbClr val="0080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Nouvelle </a:t>
            </a:r>
            <a:r>
              <a:rPr lang="nl-BE" dirty="0" err="1" smtClean="0"/>
              <a:t>application</a:t>
            </a:r>
            <a:r>
              <a:rPr lang="nl-BE" dirty="0" smtClean="0"/>
              <a:t> web SEM-KT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Nouvelle </a:t>
            </a:r>
            <a:r>
              <a:rPr lang="nl-BE" dirty="0" err="1" smtClean="0"/>
              <a:t>application</a:t>
            </a:r>
            <a:r>
              <a:rPr lang="nl-BE" dirty="0" smtClean="0"/>
              <a:t> web </a:t>
            </a:r>
            <a:r>
              <a:rPr lang="nl-BE" dirty="0" err="1" smtClean="0"/>
              <a:t>relative</a:t>
            </a:r>
            <a:r>
              <a:rPr lang="nl-BE" dirty="0" smtClean="0"/>
              <a:t> à la </a:t>
            </a:r>
            <a:r>
              <a:rPr lang="nl-BE" dirty="0" err="1" smtClean="0"/>
              <a:t>mobilité</a:t>
            </a:r>
            <a:r>
              <a:rPr lang="nl-BE" dirty="0" smtClean="0"/>
              <a:t> </a:t>
            </a:r>
            <a:r>
              <a:rPr lang="nl-BE" dirty="0" err="1" smtClean="0"/>
              <a:t>socio-économique</a:t>
            </a:r>
            <a:r>
              <a:rPr lang="nl-BE" dirty="0" smtClean="0"/>
              <a:t> à court </a:t>
            </a:r>
            <a:r>
              <a:rPr lang="nl-BE" dirty="0" err="1" smtClean="0"/>
              <a:t>terme</a:t>
            </a:r>
            <a:endParaRPr lang="nl-BE" dirty="0" smtClean="0"/>
          </a:p>
          <a:p>
            <a:endParaRPr lang="nl-BE" dirty="0" smtClean="0"/>
          </a:p>
          <a:p>
            <a:r>
              <a:rPr lang="nl-BE" dirty="0" err="1" smtClean="0"/>
              <a:t>Autre</a:t>
            </a:r>
            <a:r>
              <a:rPr lang="nl-BE" dirty="0" smtClean="0"/>
              <a:t> </a:t>
            </a:r>
            <a:r>
              <a:rPr lang="nl-BE" dirty="0" err="1" smtClean="0"/>
              <a:t>fonctionnement</a:t>
            </a:r>
            <a:r>
              <a:rPr lang="nl-BE" dirty="0" smtClean="0"/>
              <a:t>:</a:t>
            </a:r>
          </a:p>
          <a:p>
            <a:pPr lvl="1"/>
            <a:r>
              <a:rPr lang="nl-BE" dirty="0" smtClean="0"/>
              <a:t>Interface moderne</a:t>
            </a:r>
          </a:p>
          <a:p>
            <a:pPr lvl="1"/>
            <a:r>
              <a:rPr lang="nl-BE" dirty="0" err="1" smtClean="0"/>
              <a:t>Interaction</a:t>
            </a:r>
            <a:r>
              <a:rPr lang="nl-BE" dirty="0" smtClean="0"/>
              <a:t> </a:t>
            </a:r>
            <a:r>
              <a:rPr lang="nl-BE" dirty="0" err="1" smtClean="0"/>
              <a:t>entre</a:t>
            </a:r>
            <a:r>
              <a:rPr lang="nl-BE" dirty="0" smtClean="0"/>
              <a:t> </a:t>
            </a:r>
            <a:r>
              <a:rPr lang="nl-BE" dirty="0" err="1" smtClean="0"/>
              <a:t>chiffres</a:t>
            </a:r>
            <a:r>
              <a:rPr lang="nl-BE" dirty="0" smtClean="0"/>
              <a:t> et </a:t>
            </a:r>
            <a:r>
              <a:rPr lang="nl-BE" dirty="0" err="1" smtClean="0"/>
              <a:t>documentation</a:t>
            </a:r>
            <a:r>
              <a:rPr lang="nl-BE" dirty="0" smtClean="0"/>
              <a:t> (</a:t>
            </a:r>
            <a:r>
              <a:rPr lang="nl-BE" dirty="0" err="1" smtClean="0"/>
              <a:t>métadonnées</a:t>
            </a:r>
            <a:r>
              <a:rPr lang="nl-BE" dirty="0" smtClean="0"/>
              <a:t>)</a:t>
            </a:r>
          </a:p>
          <a:p>
            <a:pPr lvl="1"/>
            <a:r>
              <a:rPr lang="nl-BE" dirty="0" err="1"/>
              <a:t>Nouvelles</a:t>
            </a:r>
            <a:r>
              <a:rPr lang="nl-BE" dirty="0"/>
              <a:t> </a:t>
            </a:r>
            <a:r>
              <a:rPr lang="nl-BE" dirty="0" smtClean="0"/>
              <a:t>variables</a:t>
            </a:r>
          </a:p>
          <a:p>
            <a:pPr lvl="1"/>
            <a:endParaRPr lang="nl-BE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2800" dirty="0" err="1" smtClean="0"/>
              <a:t>Autres</a:t>
            </a:r>
            <a:r>
              <a:rPr lang="nl-BE" sz="2800" dirty="0" smtClean="0"/>
              <a:t> </a:t>
            </a:r>
            <a:r>
              <a:rPr lang="nl-BE" sz="2800" dirty="0" err="1" smtClean="0"/>
              <a:t>applications</a:t>
            </a:r>
            <a:r>
              <a:rPr lang="nl-BE" sz="2800" dirty="0" smtClean="0"/>
              <a:t> web y </a:t>
            </a:r>
            <a:r>
              <a:rPr lang="nl-BE" sz="2800" dirty="0" err="1" smtClean="0"/>
              <a:t>seront</a:t>
            </a:r>
            <a:r>
              <a:rPr lang="nl-BE" sz="2800" dirty="0" smtClean="0"/>
              <a:t> </a:t>
            </a:r>
            <a:r>
              <a:rPr lang="nl-BE" sz="2800" dirty="0" err="1" smtClean="0"/>
              <a:t>adaptées</a:t>
            </a:r>
            <a:endParaRPr lang="nl-BE" sz="2800" dirty="0"/>
          </a:p>
          <a:p>
            <a:pPr lvl="1"/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7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6868</TotalTime>
  <Words>54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Aangepast ontwerp</vt:lpstr>
      <vt:lpstr>Datawarehouse marché du travail et protection sociale</vt:lpstr>
      <vt:lpstr>Nouvelle application web SEM-KT</vt:lpstr>
    </vt:vector>
  </TitlesOfParts>
  <Company>KSZ-BCSS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Glenn Delmotte (KSZ-BCSS)</cp:lastModifiedBy>
  <cp:revision>357</cp:revision>
  <cp:lastPrinted>2018-11-08T15:32:50Z</cp:lastPrinted>
  <dcterms:created xsi:type="dcterms:W3CDTF">2012-12-20T14:22:40Z</dcterms:created>
  <dcterms:modified xsi:type="dcterms:W3CDTF">2019-10-11T13:30:23Z</dcterms:modified>
</cp:coreProperties>
</file>