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78" r:id="rId2"/>
    <p:sldMasterId id="2147483861" r:id="rId3"/>
    <p:sldMasterId id="2147483784" r:id="rId4"/>
  </p:sldMasterIdLst>
  <p:notesMasterIdLst>
    <p:notesMasterId r:id="rId8"/>
  </p:notesMasterIdLst>
  <p:handoutMasterIdLst>
    <p:handoutMasterId r:id="rId9"/>
  </p:handoutMasterIdLst>
  <p:sldIdLst>
    <p:sldId id="256" r:id="rId5"/>
    <p:sldId id="308" r:id="rId6"/>
    <p:sldId id="309" r:id="rId7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8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 VESTEL  Juliette" initials="DVJ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B86"/>
    <a:srgbClr val="A2B9E0"/>
    <a:srgbClr val="000000"/>
    <a:srgbClr val="014A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7" autoAdjust="0"/>
    <p:restoredTop sz="89973" autoAdjust="0"/>
  </p:normalViewPr>
  <p:slideViewPr>
    <p:cSldViewPr>
      <p:cViewPr varScale="1">
        <p:scale>
          <a:sx n="113" d="100"/>
          <a:sy n="113" d="100"/>
        </p:scale>
        <p:origin x="1424" y="184"/>
      </p:cViewPr>
      <p:guideLst>
        <p:guide orient="horz" pos="21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336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5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 VESTEL  Juliette" userId="5d2f70a9-0736-411e-a61f-8b2e89d94f4e" providerId="ADAL" clId="{7D4D26AF-DA70-4146-882D-A45457F078BC}"/>
    <pc:docChg chg="custSel modSld">
      <pc:chgData name="DE VESTEL  Juliette" userId="5d2f70a9-0736-411e-a61f-8b2e89d94f4e" providerId="ADAL" clId="{7D4D26AF-DA70-4146-882D-A45457F078BC}" dt="2019-09-25T10:22:29.997" v="460" actId="20577"/>
      <pc:docMkLst>
        <pc:docMk/>
      </pc:docMkLst>
      <pc:sldChg chg="modSp">
        <pc:chgData name="DE VESTEL  Juliette" userId="5d2f70a9-0736-411e-a61f-8b2e89d94f4e" providerId="ADAL" clId="{7D4D26AF-DA70-4146-882D-A45457F078BC}" dt="2019-09-25T10:22:25.951" v="458" actId="20577"/>
        <pc:sldMkLst>
          <pc:docMk/>
          <pc:sldMk cId="2335261285" sldId="305"/>
        </pc:sldMkLst>
        <pc:spChg chg="mod">
          <ac:chgData name="DE VESTEL  Juliette" userId="5d2f70a9-0736-411e-a61f-8b2e89d94f4e" providerId="ADAL" clId="{7D4D26AF-DA70-4146-882D-A45457F078BC}" dt="2019-09-25T10:22:25.951" v="458" actId="20577"/>
          <ac:spMkLst>
            <pc:docMk/>
            <pc:sldMk cId="2335261285" sldId="305"/>
            <ac:spMk id="30722" creationId="{6B89537D-0558-4E81-977C-5738F746CB1D}"/>
          </ac:spMkLst>
        </pc:spChg>
      </pc:sldChg>
      <pc:sldChg chg="modSp">
        <pc:chgData name="DE VESTEL  Juliette" userId="5d2f70a9-0736-411e-a61f-8b2e89d94f4e" providerId="ADAL" clId="{7D4D26AF-DA70-4146-882D-A45457F078BC}" dt="2019-09-25T10:22:23.413" v="457" actId="20577"/>
        <pc:sldMkLst>
          <pc:docMk/>
          <pc:sldMk cId="1255421547" sldId="307"/>
        </pc:sldMkLst>
        <pc:spChg chg="mod">
          <ac:chgData name="DE VESTEL  Juliette" userId="5d2f70a9-0736-411e-a61f-8b2e89d94f4e" providerId="ADAL" clId="{7D4D26AF-DA70-4146-882D-A45457F078BC}" dt="2019-09-25T10:22:23.413" v="457" actId="20577"/>
          <ac:spMkLst>
            <pc:docMk/>
            <pc:sldMk cId="1255421547" sldId="307"/>
            <ac:spMk id="30722" creationId="{6B89537D-0558-4E81-977C-5738F746CB1D}"/>
          </ac:spMkLst>
        </pc:spChg>
      </pc:sldChg>
      <pc:sldChg chg="modSp">
        <pc:chgData name="DE VESTEL  Juliette" userId="5d2f70a9-0736-411e-a61f-8b2e89d94f4e" providerId="ADAL" clId="{7D4D26AF-DA70-4146-882D-A45457F078BC}" dt="2019-09-25T10:22:29.997" v="460" actId="20577"/>
        <pc:sldMkLst>
          <pc:docMk/>
          <pc:sldMk cId="110283695" sldId="308"/>
        </pc:sldMkLst>
        <pc:spChg chg="mod">
          <ac:chgData name="DE VESTEL  Juliette" userId="5d2f70a9-0736-411e-a61f-8b2e89d94f4e" providerId="ADAL" clId="{7D4D26AF-DA70-4146-882D-A45457F078BC}" dt="2019-09-25T09:49:29.076" v="455" actId="20577"/>
          <ac:spMkLst>
            <pc:docMk/>
            <pc:sldMk cId="110283695" sldId="308"/>
            <ac:spMk id="4" creationId="{DD4B7FF1-4AB8-4C90-90A4-6B72F4329407}"/>
          </ac:spMkLst>
        </pc:spChg>
        <pc:spChg chg="mod">
          <ac:chgData name="DE VESTEL  Juliette" userId="5d2f70a9-0736-411e-a61f-8b2e89d94f4e" providerId="ADAL" clId="{7D4D26AF-DA70-4146-882D-A45457F078BC}" dt="2019-09-25T10:22:29.997" v="460" actId="20577"/>
          <ac:spMkLst>
            <pc:docMk/>
            <pc:sldMk cId="110283695" sldId="308"/>
            <ac:spMk id="30722" creationId="{6B89537D-0558-4E81-977C-5738F746CB1D}"/>
          </ac:spMkLst>
        </pc:spChg>
      </pc:sldChg>
      <pc:sldChg chg="modSp">
        <pc:chgData name="DE VESTEL  Juliette" userId="5d2f70a9-0736-411e-a61f-8b2e89d94f4e" providerId="ADAL" clId="{7D4D26AF-DA70-4146-882D-A45457F078BC}" dt="2019-09-25T10:22:27.950" v="459" actId="20577"/>
        <pc:sldMkLst>
          <pc:docMk/>
          <pc:sldMk cId="2870415459" sldId="309"/>
        </pc:sldMkLst>
        <pc:spChg chg="mod">
          <ac:chgData name="DE VESTEL  Juliette" userId="5d2f70a9-0736-411e-a61f-8b2e89d94f4e" providerId="ADAL" clId="{7D4D26AF-DA70-4146-882D-A45457F078BC}" dt="2019-09-25T10:16:43.656" v="456" actId="20578"/>
          <ac:spMkLst>
            <pc:docMk/>
            <pc:sldMk cId="2870415459" sldId="309"/>
            <ac:spMk id="4" creationId="{DD4B7FF1-4AB8-4C90-90A4-6B72F4329407}"/>
          </ac:spMkLst>
        </pc:spChg>
        <pc:spChg chg="mod">
          <ac:chgData name="DE VESTEL  Juliette" userId="5d2f70a9-0736-411e-a61f-8b2e89d94f4e" providerId="ADAL" clId="{7D4D26AF-DA70-4146-882D-A45457F078BC}" dt="2019-09-25T10:22:27.950" v="459" actId="20577"/>
          <ac:spMkLst>
            <pc:docMk/>
            <pc:sldMk cId="2870415459" sldId="309"/>
            <ac:spMk id="30722" creationId="{6B89537D-0558-4E81-977C-5738F746CB1D}"/>
          </ac:spMkLst>
        </pc:spChg>
      </pc:sldChg>
    </pc:docChg>
  </pc:docChgLst>
  <pc:docChgLst>
    <pc:chgData name="DE VESTEL  Juliette" userId="5d2f70a9-0736-411e-a61f-8b2e89d94f4e" providerId="ADAL" clId="{C6C2D26E-F3A2-46FD-AEB5-EB921C2A85D0}"/>
    <pc:docChg chg="undo custSel addSld delSld modSld">
      <pc:chgData name="DE VESTEL  Juliette" userId="5d2f70a9-0736-411e-a61f-8b2e89d94f4e" providerId="ADAL" clId="{C6C2D26E-F3A2-46FD-AEB5-EB921C2A85D0}" dt="2019-02-04T10:18:52.498" v="200" actId="120"/>
      <pc:docMkLst>
        <pc:docMk/>
      </pc:docMkLst>
      <pc:sldChg chg="modSp">
        <pc:chgData name="DE VESTEL  Juliette" userId="5d2f70a9-0736-411e-a61f-8b2e89d94f4e" providerId="ADAL" clId="{C6C2D26E-F3A2-46FD-AEB5-EB921C2A85D0}" dt="2019-02-04T09:17:25.092" v="184" actId="1076"/>
        <pc:sldMkLst>
          <pc:docMk/>
          <pc:sldMk cId="0" sldId="256"/>
        </pc:sldMkLst>
        <pc:spChg chg="mod">
          <ac:chgData name="DE VESTEL  Juliette" userId="5d2f70a9-0736-411e-a61f-8b2e89d94f4e" providerId="ADAL" clId="{C6C2D26E-F3A2-46FD-AEB5-EB921C2A85D0}" dt="2019-02-04T09:17:16.606" v="183" actId="1076"/>
          <ac:spMkLst>
            <pc:docMk/>
            <pc:sldMk cId="0" sldId="256"/>
            <ac:spMk id="2" creationId="{00000000-0000-0000-0000-000000000000}"/>
          </ac:spMkLst>
        </pc:spChg>
        <pc:spChg chg="mod">
          <ac:chgData name="DE VESTEL  Juliette" userId="5d2f70a9-0736-411e-a61f-8b2e89d94f4e" providerId="ADAL" clId="{C6C2D26E-F3A2-46FD-AEB5-EB921C2A85D0}" dt="2019-02-04T09:17:25.092" v="184" actId="1076"/>
          <ac:spMkLst>
            <pc:docMk/>
            <pc:sldMk cId="0" sldId="256"/>
            <ac:spMk id="29698" creationId="{4E98504D-762B-401C-A200-F338CF20F71D}"/>
          </ac:spMkLst>
        </pc:spChg>
        <pc:spChg chg="mod">
          <ac:chgData name="DE VESTEL  Juliette" userId="5d2f70a9-0736-411e-a61f-8b2e89d94f4e" providerId="ADAL" clId="{C6C2D26E-F3A2-46FD-AEB5-EB921C2A85D0}" dt="2019-02-04T09:16:52.021" v="98" actId="1076"/>
          <ac:spMkLst>
            <pc:docMk/>
            <pc:sldMk cId="0" sldId="256"/>
            <ac:spMk id="29699" creationId="{5CACD691-0101-4B80-A3AA-665A6A624CC3}"/>
          </ac:spMkLst>
        </pc:spChg>
      </pc:sldChg>
      <pc:sldChg chg="delSp modSp">
        <pc:chgData name="DE VESTEL  Juliette" userId="5d2f70a9-0736-411e-a61f-8b2e89d94f4e" providerId="ADAL" clId="{C6C2D26E-F3A2-46FD-AEB5-EB921C2A85D0}" dt="2019-02-04T09:17:40.178" v="186" actId="1076"/>
        <pc:sldMkLst>
          <pc:docMk/>
          <pc:sldMk cId="0" sldId="257"/>
        </pc:sldMkLst>
        <pc:spChg chg="del">
          <ac:chgData name="DE VESTEL  Juliette" userId="5d2f70a9-0736-411e-a61f-8b2e89d94f4e" providerId="ADAL" clId="{C6C2D26E-F3A2-46FD-AEB5-EB921C2A85D0}" dt="2019-02-04T09:17:35.092" v="185" actId="478"/>
          <ac:spMkLst>
            <pc:docMk/>
            <pc:sldMk cId="0" sldId="257"/>
            <ac:spMk id="3" creationId="{BA357701-24D8-4F9E-A916-3ABA3611C17A}"/>
          </ac:spMkLst>
        </pc:spChg>
        <pc:spChg chg="mod">
          <ac:chgData name="DE VESTEL  Juliette" userId="5d2f70a9-0736-411e-a61f-8b2e89d94f4e" providerId="ADAL" clId="{C6C2D26E-F3A2-46FD-AEB5-EB921C2A85D0}" dt="2019-02-04T09:17:40.178" v="186" actId="1076"/>
          <ac:spMkLst>
            <pc:docMk/>
            <pc:sldMk cId="0" sldId="257"/>
            <ac:spMk id="30722" creationId="{6B89537D-0558-4E81-977C-5738F746CB1D}"/>
          </ac:spMkLst>
        </pc:spChg>
      </pc:sldChg>
      <pc:sldChg chg="addSp delSp modSp del">
        <pc:chgData name="DE VESTEL  Juliette" userId="5d2f70a9-0736-411e-a61f-8b2e89d94f4e" providerId="ADAL" clId="{C6C2D26E-F3A2-46FD-AEB5-EB921C2A85D0}" dt="2019-02-04T09:02:36.013" v="15" actId="2696"/>
        <pc:sldMkLst>
          <pc:docMk/>
          <pc:sldMk cId="1308143907" sldId="261"/>
        </pc:sldMkLst>
        <pc:graphicFrameChg chg="add del">
          <ac:chgData name="DE VESTEL  Juliette" userId="5d2f70a9-0736-411e-a61f-8b2e89d94f4e" providerId="ADAL" clId="{C6C2D26E-F3A2-46FD-AEB5-EB921C2A85D0}" dt="2019-02-04T08:59:42.696" v="2"/>
          <ac:graphicFrameMkLst>
            <pc:docMk/>
            <pc:sldMk cId="1308143907" sldId="261"/>
            <ac:graphicFrameMk id="2" creationId="{86B6343C-D29D-4BF5-BDFA-4D9F91CE92A9}"/>
          </ac:graphicFrameMkLst>
        </pc:graphicFrameChg>
        <pc:graphicFrameChg chg="mod">
          <ac:chgData name="DE VESTEL  Juliette" userId="5d2f70a9-0736-411e-a61f-8b2e89d94f4e" providerId="ADAL" clId="{C6C2D26E-F3A2-46FD-AEB5-EB921C2A85D0}" dt="2019-02-04T09:01:59.260" v="12" actId="1076"/>
          <ac:graphicFrameMkLst>
            <pc:docMk/>
            <pc:sldMk cId="1308143907" sldId="261"/>
            <ac:graphicFrameMk id="9" creationId="{78435E62-8BEB-4C88-8963-522F835A635E}"/>
          </ac:graphicFrameMkLst>
        </pc:graphicFrameChg>
      </pc:sldChg>
      <pc:sldChg chg="modSp">
        <pc:chgData name="DE VESTEL  Juliette" userId="5d2f70a9-0736-411e-a61f-8b2e89d94f4e" providerId="ADAL" clId="{C6C2D26E-F3A2-46FD-AEB5-EB921C2A85D0}" dt="2019-02-04T10:18:52.498" v="200" actId="120"/>
        <pc:sldMkLst>
          <pc:docMk/>
          <pc:sldMk cId="3026482249" sldId="283"/>
        </pc:sldMkLst>
        <pc:graphicFrameChg chg="mod modGraphic">
          <ac:chgData name="DE VESTEL  Juliette" userId="5d2f70a9-0736-411e-a61f-8b2e89d94f4e" providerId="ADAL" clId="{C6C2D26E-F3A2-46FD-AEB5-EB921C2A85D0}" dt="2019-02-04T10:18:52.498" v="200" actId="120"/>
          <ac:graphicFrameMkLst>
            <pc:docMk/>
            <pc:sldMk cId="3026482249" sldId="283"/>
            <ac:graphicFrameMk id="2" creationId="{5D285158-73A1-48F0-89EA-A4150C25007C}"/>
          </ac:graphicFrameMkLst>
        </pc:graphicFrameChg>
      </pc:sldChg>
      <pc:sldChg chg="modSp">
        <pc:chgData name="DE VESTEL  Juliette" userId="5d2f70a9-0736-411e-a61f-8b2e89d94f4e" providerId="ADAL" clId="{C6C2D26E-F3A2-46FD-AEB5-EB921C2A85D0}" dt="2019-02-04T09:19:01.127" v="195" actId="1076"/>
        <pc:sldMkLst>
          <pc:docMk/>
          <pc:sldMk cId="163965380" sldId="284"/>
        </pc:sldMkLst>
        <pc:picChg chg="mod">
          <ac:chgData name="DE VESTEL  Juliette" userId="5d2f70a9-0736-411e-a61f-8b2e89d94f4e" providerId="ADAL" clId="{C6C2D26E-F3A2-46FD-AEB5-EB921C2A85D0}" dt="2019-02-04T09:19:01.127" v="195" actId="1076"/>
          <ac:picMkLst>
            <pc:docMk/>
            <pc:sldMk cId="163965380" sldId="284"/>
            <ac:picMk id="3" creationId="{00000000-0000-0000-0000-000000000000}"/>
          </ac:picMkLst>
        </pc:picChg>
        <pc:picChg chg="mod">
          <ac:chgData name="DE VESTEL  Juliette" userId="5d2f70a9-0736-411e-a61f-8b2e89d94f4e" providerId="ADAL" clId="{C6C2D26E-F3A2-46FD-AEB5-EB921C2A85D0}" dt="2019-02-04T09:18:56.837" v="194" actId="1076"/>
          <ac:picMkLst>
            <pc:docMk/>
            <pc:sldMk cId="163965380" sldId="284"/>
            <ac:picMk id="4" creationId="{00000000-0000-0000-0000-000000000000}"/>
          </ac:picMkLst>
        </pc:picChg>
      </pc:sldChg>
      <pc:sldChg chg="modSp">
        <pc:chgData name="DE VESTEL  Juliette" userId="5d2f70a9-0736-411e-a61f-8b2e89d94f4e" providerId="ADAL" clId="{C6C2D26E-F3A2-46FD-AEB5-EB921C2A85D0}" dt="2019-02-04T09:12:11.665" v="59" actId="1076"/>
        <pc:sldMkLst>
          <pc:docMk/>
          <pc:sldMk cId="80308350" sldId="287"/>
        </pc:sldMkLst>
        <pc:picChg chg="mod modCrop">
          <ac:chgData name="DE VESTEL  Juliette" userId="5d2f70a9-0736-411e-a61f-8b2e89d94f4e" providerId="ADAL" clId="{C6C2D26E-F3A2-46FD-AEB5-EB921C2A85D0}" dt="2019-02-04T09:12:11.665" v="59" actId="1076"/>
          <ac:picMkLst>
            <pc:docMk/>
            <pc:sldMk cId="80308350" sldId="287"/>
            <ac:picMk id="2" creationId="{00000000-0000-0000-0000-000000000000}"/>
          </ac:picMkLst>
        </pc:picChg>
      </pc:sldChg>
      <pc:sldChg chg="modSp">
        <pc:chgData name="DE VESTEL  Juliette" userId="5d2f70a9-0736-411e-a61f-8b2e89d94f4e" providerId="ADAL" clId="{C6C2D26E-F3A2-46FD-AEB5-EB921C2A85D0}" dt="2019-02-04T09:12:05.378" v="58" actId="1076"/>
        <pc:sldMkLst>
          <pc:docMk/>
          <pc:sldMk cId="330534911" sldId="288"/>
        </pc:sldMkLst>
        <pc:picChg chg="mod modCrop">
          <ac:chgData name="DE VESTEL  Juliette" userId="5d2f70a9-0736-411e-a61f-8b2e89d94f4e" providerId="ADAL" clId="{C6C2D26E-F3A2-46FD-AEB5-EB921C2A85D0}" dt="2019-02-04T09:12:05.378" v="58" actId="1076"/>
          <ac:picMkLst>
            <pc:docMk/>
            <pc:sldMk cId="330534911" sldId="288"/>
            <ac:picMk id="2" creationId="{00000000-0000-0000-0000-000000000000}"/>
          </ac:picMkLst>
        </pc:picChg>
      </pc:sldChg>
      <pc:sldChg chg="modSp">
        <pc:chgData name="DE VESTEL  Juliette" userId="5d2f70a9-0736-411e-a61f-8b2e89d94f4e" providerId="ADAL" clId="{C6C2D26E-F3A2-46FD-AEB5-EB921C2A85D0}" dt="2019-02-04T09:12:55.937" v="66" actId="1076"/>
        <pc:sldMkLst>
          <pc:docMk/>
          <pc:sldMk cId="1867679258" sldId="289"/>
        </pc:sldMkLst>
        <pc:picChg chg="mod modCrop">
          <ac:chgData name="DE VESTEL  Juliette" userId="5d2f70a9-0736-411e-a61f-8b2e89d94f4e" providerId="ADAL" clId="{C6C2D26E-F3A2-46FD-AEB5-EB921C2A85D0}" dt="2019-02-04T09:12:55.937" v="66" actId="1076"/>
          <ac:picMkLst>
            <pc:docMk/>
            <pc:sldMk cId="1867679258" sldId="289"/>
            <ac:picMk id="2" creationId="{00000000-0000-0000-0000-000000000000}"/>
          </ac:picMkLst>
        </pc:picChg>
      </pc:sldChg>
      <pc:sldChg chg="modSp">
        <pc:chgData name="DE VESTEL  Juliette" userId="5d2f70a9-0736-411e-a61f-8b2e89d94f4e" providerId="ADAL" clId="{C6C2D26E-F3A2-46FD-AEB5-EB921C2A85D0}" dt="2019-02-04T09:16:08.212" v="94" actId="732"/>
        <pc:sldMkLst>
          <pc:docMk/>
          <pc:sldMk cId="4010417116" sldId="290"/>
        </pc:sldMkLst>
        <pc:picChg chg="mod modCrop">
          <ac:chgData name="DE VESTEL  Juliette" userId="5d2f70a9-0736-411e-a61f-8b2e89d94f4e" providerId="ADAL" clId="{C6C2D26E-F3A2-46FD-AEB5-EB921C2A85D0}" dt="2019-02-04T09:16:08.212" v="94" actId="732"/>
          <ac:picMkLst>
            <pc:docMk/>
            <pc:sldMk cId="4010417116" sldId="290"/>
            <ac:picMk id="2" creationId="{00000000-0000-0000-0000-000000000000}"/>
          </ac:picMkLst>
        </pc:picChg>
      </pc:sldChg>
      <pc:sldChg chg="modSp">
        <pc:chgData name="DE VESTEL  Juliette" userId="5d2f70a9-0736-411e-a61f-8b2e89d94f4e" providerId="ADAL" clId="{C6C2D26E-F3A2-46FD-AEB5-EB921C2A85D0}" dt="2019-02-04T09:16:15.279" v="95" actId="732"/>
        <pc:sldMkLst>
          <pc:docMk/>
          <pc:sldMk cId="3211242731" sldId="291"/>
        </pc:sldMkLst>
        <pc:picChg chg="mod modCrop">
          <ac:chgData name="DE VESTEL  Juliette" userId="5d2f70a9-0736-411e-a61f-8b2e89d94f4e" providerId="ADAL" clId="{C6C2D26E-F3A2-46FD-AEB5-EB921C2A85D0}" dt="2019-02-04T09:16:15.279" v="95" actId="732"/>
          <ac:picMkLst>
            <pc:docMk/>
            <pc:sldMk cId="3211242731" sldId="291"/>
            <ac:picMk id="2" creationId="{00000000-0000-0000-0000-000000000000}"/>
          </ac:picMkLst>
        </pc:picChg>
      </pc:sldChg>
      <pc:sldChg chg="modSp">
        <pc:chgData name="DE VESTEL  Juliette" userId="5d2f70a9-0736-411e-a61f-8b2e89d94f4e" providerId="ADAL" clId="{C6C2D26E-F3A2-46FD-AEB5-EB921C2A85D0}" dt="2019-02-04T09:16:20.645" v="96" actId="732"/>
        <pc:sldMkLst>
          <pc:docMk/>
          <pc:sldMk cId="621035226" sldId="292"/>
        </pc:sldMkLst>
        <pc:picChg chg="mod modCrop">
          <ac:chgData name="DE VESTEL  Juliette" userId="5d2f70a9-0736-411e-a61f-8b2e89d94f4e" providerId="ADAL" clId="{C6C2D26E-F3A2-46FD-AEB5-EB921C2A85D0}" dt="2019-02-04T09:16:20.645" v="96" actId="732"/>
          <ac:picMkLst>
            <pc:docMk/>
            <pc:sldMk cId="621035226" sldId="292"/>
            <ac:picMk id="2" creationId="{00000000-0000-0000-0000-000000000000}"/>
          </ac:picMkLst>
        </pc:picChg>
      </pc:sldChg>
      <pc:sldChg chg="modSp">
        <pc:chgData name="DE VESTEL  Juliette" userId="5d2f70a9-0736-411e-a61f-8b2e89d94f4e" providerId="ADAL" clId="{C6C2D26E-F3A2-46FD-AEB5-EB921C2A85D0}" dt="2019-02-04T09:16:28.570" v="97" actId="732"/>
        <pc:sldMkLst>
          <pc:docMk/>
          <pc:sldMk cId="2314546360" sldId="293"/>
        </pc:sldMkLst>
        <pc:picChg chg="mod modCrop">
          <ac:chgData name="DE VESTEL  Juliette" userId="5d2f70a9-0736-411e-a61f-8b2e89d94f4e" providerId="ADAL" clId="{C6C2D26E-F3A2-46FD-AEB5-EB921C2A85D0}" dt="2019-02-04T09:16:28.570" v="97" actId="732"/>
          <ac:picMkLst>
            <pc:docMk/>
            <pc:sldMk cId="2314546360" sldId="293"/>
            <ac:picMk id="2" creationId="{00000000-0000-0000-0000-000000000000}"/>
          </ac:picMkLst>
        </pc:picChg>
      </pc:sldChg>
      <pc:sldChg chg="delSp modSp">
        <pc:chgData name="DE VESTEL  Juliette" userId="5d2f70a9-0736-411e-a61f-8b2e89d94f4e" providerId="ADAL" clId="{C6C2D26E-F3A2-46FD-AEB5-EB921C2A85D0}" dt="2019-02-04T09:18:02.829" v="190" actId="478"/>
        <pc:sldMkLst>
          <pc:docMk/>
          <pc:sldMk cId="3634941452" sldId="295"/>
        </pc:sldMkLst>
        <pc:spChg chg="del">
          <ac:chgData name="DE VESTEL  Juliette" userId="5d2f70a9-0736-411e-a61f-8b2e89d94f4e" providerId="ADAL" clId="{C6C2D26E-F3A2-46FD-AEB5-EB921C2A85D0}" dt="2019-02-04T09:18:02.829" v="190" actId="478"/>
          <ac:spMkLst>
            <pc:docMk/>
            <pc:sldMk cId="3634941452" sldId="295"/>
            <ac:spMk id="3" creationId="{BA357701-24D8-4F9E-A916-3ABA3611C17A}"/>
          </ac:spMkLst>
        </pc:spChg>
        <pc:spChg chg="mod">
          <ac:chgData name="DE VESTEL  Juliette" userId="5d2f70a9-0736-411e-a61f-8b2e89d94f4e" providerId="ADAL" clId="{C6C2D26E-F3A2-46FD-AEB5-EB921C2A85D0}" dt="2019-02-04T09:17:59.865" v="189" actId="1076"/>
          <ac:spMkLst>
            <pc:docMk/>
            <pc:sldMk cId="3634941452" sldId="295"/>
            <ac:spMk id="30722" creationId="{6B89537D-0558-4E81-977C-5738F746CB1D}"/>
          </ac:spMkLst>
        </pc:spChg>
      </pc:sldChg>
      <pc:sldChg chg="delSp modSp">
        <pc:chgData name="DE VESTEL  Juliette" userId="5d2f70a9-0736-411e-a61f-8b2e89d94f4e" providerId="ADAL" clId="{C6C2D26E-F3A2-46FD-AEB5-EB921C2A85D0}" dt="2019-02-04T09:18:12.813" v="192" actId="20577"/>
        <pc:sldMkLst>
          <pc:docMk/>
          <pc:sldMk cId="608885094" sldId="296"/>
        </pc:sldMkLst>
        <pc:spChg chg="del">
          <ac:chgData name="DE VESTEL  Juliette" userId="5d2f70a9-0736-411e-a61f-8b2e89d94f4e" providerId="ADAL" clId="{C6C2D26E-F3A2-46FD-AEB5-EB921C2A85D0}" dt="2019-02-04T09:17:46.667" v="188" actId="478"/>
          <ac:spMkLst>
            <pc:docMk/>
            <pc:sldMk cId="608885094" sldId="296"/>
            <ac:spMk id="3" creationId="{BA357701-24D8-4F9E-A916-3ABA3611C17A}"/>
          </ac:spMkLst>
        </pc:spChg>
        <pc:spChg chg="mod">
          <ac:chgData name="DE VESTEL  Juliette" userId="5d2f70a9-0736-411e-a61f-8b2e89d94f4e" providerId="ADAL" clId="{C6C2D26E-F3A2-46FD-AEB5-EB921C2A85D0}" dt="2019-02-04T09:18:12.813" v="192" actId="20577"/>
          <ac:spMkLst>
            <pc:docMk/>
            <pc:sldMk cId="608885094" sldId="296"/>
            <ac:spMk id="30722" creationId="{6B89537D-0558-4E81-977C-5738F746CB1D}"/>
          </ac:spMkLst>
        </pc:spChg>
      </pc:sldChg>
      <pc:sldChg chg="modSp">
        <pc:chgData name="DE VESTEL  Juliette" userId="5d2f70a9-0736-411e-a61f-8b2e89d94f4e" providerId="ADAL" clId="{C6C2D26E-F3A2-46FD-AEB5-EB921C2A85D0}" dt="2019-02-04T09:10:22.586" v="41" actId="1076"/>
        <pc:sldMkLst>
          <pc:docMk/>
          <pc:sldMk cId="3211884542" sldId="297"/>
        </pc:sldMkLst>
        <pc:picChg chg="mod modCrop">
          <ac:chgData name="DE VESTEL  Juliette" userId="5d2f70a9-0736-411e-a61f-8b2e89d94f4e" providerId="ADAL" clId="{C6C2D26E-F3A2-46FD-AEB5-EB921C2A85D0}" dt="2019-02-04T09:10:22.586" v="41" actId="1076"/>
          <ac:picMkLst>
            <pc:docMk/>
            <pc:sldMk cId="3211884542" sldId="297"/>
            <ac:picMk id="2" creationId="{00000000-0000-0000-0000-000000000000}"/>
          </ac:picMkLst>
        </pc:picChg>
      </pc:sldChg>
      <pc:sldChg chg="addSp delSp modSp add">
        <pc:chgData name="DE VESTEL  Juliette" userId="5d2f70a9-0736-411e-a61f-8b2e89d94f4e" providerId="ADAL" clId="{C6C2D26E-F3A2-46FD-AEB5-EB921C2A85D0}" dt="2019-02-04T09:03:42.330" v="26" actId="113"/>
        <pc:sldMkLst>
          <pc:docMk/>
          <pc:sldMk cId="788896054" sldId="304"/>
        </pc:sldMkLst>
        <pc:spChg chg="del">
          <ac:chgData name="DE VESTEL  Juliette" userId="5d2f70a9-0736-411e-a61f-8b2e89d94f4e" providerId="ADAL" clId="{C6C2D26E-F3A2-46FD-AEB5-EB921C2A85D0}" dt="2019-02-04T09:01:18.137" v="7" actId="478"/>
          <ac:spMkLst>
            <pc:docMk/>
            <pc:sldMk cId="788896054" sldId="304"/>
            <ac:spMk id="2" creationId="{73C4F2DF-B5D5-443A-869B-5ECFB7DFE6EA}"/>
          </ac:spMkLst>
        </pc:spChg>
        <pc:spChg chg="del">
          <ac:chgData name="DE VESTEL  Juliette" userId="5d2f70a9-0736-411e-a61f-8b2e89d94f4e" providerId="ADAL" clId="{C6C2D26E-F3A2-46FD-AEB5-EB921C2A85D0}" dt="2019-02-04T09:01:24.003" v="9" actId="478"/>
          <ac:spMkLst>
            <pc:docMk/>
            <pc:sldMk cId="788896054" sldId="304"/>
            <ac:spMk id="3" creationId="{74BB37EE-CAC3-439C-BEC3-963DFAE7491E}"/>
          </ac:spMkLst>
        </pc:spChg>
        <pc:graphicFrameChg chg="add mod modGraphic">
          <ac:chgData name="DE VESTEL  Juliette" userId="5d2f70a9-0736-411e-a61f-8b2e89d94f4e" providerId="ADAL" clId="{C6C2D26E-F3A2-46FD-AEB5-EB921C2A85D0}" dt="2019-02-04T09:03:42.330" v="26" actId="113"/>
          <ac:graphicFrameMkLst>
            <pc:docMk/>
            <pc:sldMk cId="788896054" sldId="304"/>
            <ac:graphicFrameMk id="4" creationId="{D507B1AC-2AF3-4C07-A5D7-CF55791CD72E}"/>
          </ac:graphicFrameMkLst>
        </pc:graphicFrameChg>
      </pc:sldChg>
    </pc:docChg>
  </pc:docChgLst>
  <pc:docChgLst>
    <pc:chgData name="DE VESTEL  Juliette" userId="5d2f70a9-0736-411e-a61f-8b2e89d94f4e" providerId="ADAL" clId="{42A5E657-06EE-41D7-93DB-1EAA90BCE6DE}"/>
    <pc:docChg chg="undo custSel addSld delSld modSld">
      <pc:chgData name="DE VESTEL  Juliette" userId="5d2f70a9-0736-411e-a61f-8b2e89d94f4e" providerId="ADAL" clId="{42A5E657-06EE-41D7-93DB-1EAA90BCE6DE}" dt="2019-01-29T10:23:07.924" v="1460" actId="20577"/>
      <pc:docMkLst>
        <pc:docMk/>
      </pc:docMkLst>
      <pc:sldChg chg="delSp modSp">
        <pc:chgData name="DE VESTEL  Juliette" userId="5d2f70a9-0736-411e-a61f-8b2e89d94f4e" providerId="ADAL" clId="{42A5E657-06EE-41D7-93DB-1EAA90BCE6DE}" dt="2019-01-28T16:01:05.665" v="709" actId="20577"/>
        <pc:sldMkLst>
          <pc:docMk/>
          <pc:sldMk cId="0" sldId="257"/>
        </pc:sldMkLst>
        <pc:spChg chg="del">
          <ac:chgData name="DE VESTEL  Juliette" userId="5d2f70a9-0736-411e-a61f-8b2e89d94f4e" providerId="ADAL" clId="{42A5E657-06EE-41D7-93DB-1EAA90BCE6DE}" dt="2019-01-28T15:54:27.732" v="356" actId="478"/>
          <ac:spMkLst>
            <pc:docMk/>
            <pc:sldMk cId="0" sldId="257"/>
            <ac:spMk id="4" creationId="{A23D8914-67E8-49DE-A2A0-12BFE2F5DA24}"/>
          </ac:spMkLst>
        </pc:spChg>
        <pc:spChg chg="mod">
          <ac:chgData name="DE VESTEL  Juliette" userId="5d2f70a9-0736-411e-a61f-8b2e89d94f4e" providerId="ADAL" clId="{42A5E657-06EE-41D7-93DB-1EAA90BCE6DE}" dt="2019-01-28T16:01:05.665" v="709" actId="20577"/>
          <ac:spMkLst>
            <pc:docMk/>
            <pc:sldMk cId="0" sldId="257"/>
            <ac:spMk id="30722" creationId="{6B89537D-0558-4E81-977C-5738F746CB1D}"/>
          </ac:spMkLst>
        </pc:spChg>
        <pc:spChg chg="del mod">
          <ac:chgData name="DE VESTEL  Juliette" userId="5d2f70a9-0736-411e-a61f-8b2e89d94f4e" providerId="ADAL" clId="{42A5E657-06EE-41D7-93DB-1EAA90BCE6DE}" dt="2019-01-28T15:54:26.935" v="355" actId="478"/>
          <ac:spMkLst>
            <pc:docMk/>
            <pc:sldMk cId="0" sldId="257"/>
            <ac:spMk id="30725" creationId="{80E363CB-E714-470B-9879-0C9E90B055A5}"/>
          </ac:spMkLst>
        </pc:spChg>
      </pc:sldChg>
      <pc:sldChg chg="addSp delSp modSp mod">
        <pc:chgData name="DE VESTEL  Juliette" userId="5d2f70a9-0736-411e-a61f-8b2e89d94f4e" providerId="ADAL" clId="{42A5E657-06EE-41D7-93DB-1EAA90BCE6DE}" dt="2019-01-29T10:23:07.924" v="1460" actId="20577"/>
        <pc:sldMkLst>
          <pc:docMk/>
          <pc:sldMk cId="2397662717" sldId="260"/>
        </pc:sldMkLst>
        <pc:graphicFrameChg chg="del">
          <ac:chgData name="DE VESTEL  Juliette" userId="5d2f70a9-0736-411e-a61f-8b2e89d94f4e" providerId="ADAL" clId="{42A5E657-06EE-41D7-93DB-1EAA90BCE6DE}" dt="2019-01-28T14:39:59.671" v="37" actId="478"/>
          <ac:graphicFrameMkLst>
            <pc:docMk/>
            <pc:sldMk cId="2397662717" sldId="260"/>
            <ac:graphicFrameMk id="8" creationId="{B9C50DCF-5909-499D-B55D-3A666D52D0C1}"/>
          </ac:graphicFrameMkLst>
        </pc:graphicFrameChg>
        <pc:graphicFrameChg chg="add del mod">
          <ac:chgData name="DE VESTEL  Juliette" userId="5d2f70a9-0736-411e-a61f-8b2e89d94f4e" providerId="ADAL" clId="{42A5E657-06EE-41D7-93DB-1EAA90BCE6DE}" dt="2019-01-28T14:36:38.752" v="10" actId="478"/>
          <ac:graphicFrameMkLst>
            <pc:docMk/>
            <pc:sldMk cId="2397662717" sldId="260"/>
            <ac:graphicFrameMk id="9" creationId="{00000000-0008-0000-0500-00000A000000}"/>
          </ac:graphicFrameMkLst>
        </pc:graphicFrameChg>
        <pc:graphicFrameChg chg="add del mod">
          <ac:chgData name="DE VESTEL  Juliette" userId="5d2f70a9-0736-411e-a61f-8b2e89d94f4e" providerId="ADAL" clId="{42A5E657-06EE-41D7-93DB-1EAA90BCE6DE}" dt="2019-01-28T14:55:21.091" v="129" actId="478"/>
          <ac:graphicFrameMkLst>
            <pc:docMk/>
            <pc:sldMk cId="2397662717" sldId="260"/>
            <ac:graphicFrameMk id="10" creationId="{950EF9DB-4BF5-4997-AF77-89D901CEA26A}"/>
          </ac:graphicFrameMkLst>
        </pc:graphicFrameChg>
        <pc:graphicFrameChg chg="add del">
          <ac:chgData name="DE VESTEL  Juliette" userId="5d2f70a9-0736-411e-a61f-8b2e89d94f4e" providerId="ADAL" clId="{42A5E657-06EE-41D7-93DB-1EAA90BCE6DE}" dt="2019-01-28T14:41:53.868" v="93" actId="478"/>
          <ac:graphicFrameMkLst>
            <pc:docMk/>
            <pc:sldMk cId="2397662717" sldId="260"/>
            <ac:graphicFrameMk id="11" creationId="{00000000-0008-0000-0500-00000A000000}"/>
          </ac:graphicFrameMkLst>
        </pc:graphicFrameChg>
        <pc:graphicFrameChg chg="add mod">
          <ac:chgData name="DE VESTEL  Juliette" userId="5d2f70a9-0736-411e-a61f-8b2e89d94f4e" providerId="ADAL" clId="{42A5E657-06EE-41D7-93DB-1EAA90BCE6DE}" dt="2019-01-29T10:23:07.924" v="1460" actId="20577"/>
          <ac:graphicFrameMkLst>
            <pc:docMk/>
            <pc:sldMk cId="2397662717" sldId="260"/>
            <ac:graphicFrameMk id="12" creationId="{5A192364-A47C-4E5F-AC7A-0F5D1D8126F3}"/>
          </ac:graphicFrameMkLst>
        </pc:graphicFrameChg>
      </pc:sldChg>
      <pc:sldChg chg="addSp delSp modSp mod">
        <pc:chgData name="DE VESTEL  Juliette" userId="5d2f70a9-0736-411e-a61f-8b2e89d94f4e" providerId="ADAL" clId="{42A5E657-06EE-41D7-93DB-1EAA90BCE6DE}" dt="2019-01-28T15:59:39.968" v="648" actId="20577"/>
        <pc:sldMkLst>
          <pc:docMk/>
          <pc:sldMk cId="2066889528" sldId="262"/>
        </pc:sldMkLst>
        <pc:spChg chg="del">
          <ac:chgData name="DE VESTEL  Juliette" userId="5d2f70a9-0736-411e-a61f-8b2e89d94f4e" providerId="ADAL" clId="{42A5E657-06EE-41D7-93DB-1EAA90BCE6DE}" dt="2019-01-28T14:35:57.783" v="3" actId="478"/>
          <ac:spMkLst>
            <pc:docMk/>
            <pc:sldMk cId="2066889528" sldId="262"/>
            <ac:spMk id="3" creationId="{BA357701-24D8-4F9E-A916-3ABA3611C17A}"/>
          </ac:spMkLst>
        </pc:spChg>
        <pc:spChg chg="del">
          <ac:chgData name="DE VESTEL  Juliette" userId="5d2f70a9-0736-411e-a61f-8b2e89d94f4e" providerId="ADAL" clId="{42A5E657-06EE-41D7-93DB-1EAA90BCE6DE}" dt="2019-01-28T15:54:09.151" v="352" actId="478"/>
          <ac:spMkLst>
            <pc:docMk/>
            <pc:sldMk cId="2066889528" sldId="262"/>
            <ac:spMk id="4" creationId="{A23D8914-67E8-49DE-A2A0-12BFE2F5DA24}"/>
          </ac:spMkLst>
        </pc:spChg>
        <pc:spChg chg="add del mod">
          <ac:chgData name="DE VESTEL  Juliette" userId="5d2f70a9-0736-411e-a61f-8b2e89d94f4e" providerId="ADAL" clId="{42A5E657-06EE-41D7-93DB-1EAA90BCE6DE}" dt="2019-01-28T14:35:56.832" v="2" actId="478"/>
          <ac:spMkLst>
            <pc:docMk/>
            <pc:sldMk cId="2066889528" sldId="262"/>
            <ac:spMk id="5" creationId="{E6DE84B6-026F-4913-BB48-59805802947B}"/>
          </ac:spMkLst>
        </pc:spChg>
        <pc:spChg chg="del">
          <ac:chgData name="DE VESTEL  Juliette" userId="5d2f70a9-0736-411e-a61f-8b2e89d94f4e" providerId="ADAL" clId="{42A5E657-06EE-41D7-93DB-1EAA90BCE6DE}" dt="2019-01-28T14:35:56.098" v="1" actId="478"/>
          <ac:spMkLst>
            <pc:docMk/>
            <pc:sldMk cId="2066889528" sldId="262"/>
            <ac:spMk id="30722" creationId="{6B89537D-0558-4E81-977C-5738F746CB1D}"/>
          </ac:spMkLst>
        </pc:spChg>
        <pc:spChg chg="del">
          <ac:chgData name="DE VESTEL  Juliette" userId="5d2f70a9-0736-411e-a61f-8b2e89d94f4e" providerId="ADAL" clId="{42A5E657-06EE-41D7-93DB-1EAA90BCE6DE}" dt="2019-01-28T15:54:08.075" v="351" actId="478"/>
          <ac:spMkLst>
            <pc:docMk/>
            <pc:sldMk cId="2066889528" sldId="262"/>
            <ac:spMk id="30725" creationId="{80E363CB-E714-470B-9879-0C9E90B055A5}"/>
          </ac:spMkLst>
        </pc:spChg>
        <pc:graphicFrameChg chg="add mod">
          <ac:chgData name="DE VESTEL  Juliette" userId="5d2f70a9-0736-411e-a61f-8b2e89d94f4e" providerId="ADAL" clId="{42A5E657-06EE-41D7-93DB-1EAA90BCE6DE}" dt="2019-01-28T15:59:39.968" v="648" actId="20577"/>
          <ac:graphicFrameMkLst>
            <pc:docMk/>
            <pc:sldMk cId="2066889528" sldId="262"/>
            <ac:graphicFrameMk id="8" creationId="{00000000-0008-0000-0500-00000A000000}"/>
          </ac:graphicFrameMkLst>
        </pc:graphicFrameChg>
      </pc:sldChg>
      <pc:sldChg chg="addSp delSp modSp mod">
        <pc:chgData name="DE VESTEL  Juliette" userId="5d2f70a9-0736-411e-a61f-8b2e89d94f4e" providerId="ADAL" clId="{42A5E657-06EE-41D7-93DB-1EAA90BCE6DE}" dt="2019-01-28T15:59:50.014" v="650"/>
        <pc:sldMkLst>
          <pc:docMk/>
          <pc:sldMk cId="3379718955" sldId="263"/>
        </pc:sldMkLst>
        <pc:spChg chg="del">
          <ac:chgData name="DE VESTEL  Juliette" userId="5d2f70a9-0736-411e-a61f-8b2e89d94f4e" providerId="ADAL" clId="{42A5E657-06EE-41D7-93DB-1EAA90BCE6DE}" dt="2019-01-28T14:57:08.951" v="134" actId="478"/>
          <ac:spMkLst>
            <pc:docMk/>
            <pc:sldMk cId="3379718955" sldId="263"/>
            <ac:spMk id="3" creationId="{BA357701-24D8-4F9E-A916-3ABA3611C17A}"/>
          </ac:spMkLst>
        </pc:spChg>
        <pc:spChg chg="del">
          <ac:chgData name="DE VESTEL  Juliette" userId="5d2f70a9-0736-411e-a61f-8b2e89d94f4e" providerId="ADAL" clId="{42A5E657-06EE-41D7-93DB-1EAA90BCE6DE}" dt="2019-01-28T14:57:55.737" v="145" actId="478"/>
          <ac:spMkLst>
            <pc:docMk/>
            <pc:sldMk cId="3379718955" sldId="263"/>
            <ac:spMk id="4" creationId="{A23D8914-67E8-49DE-A2A0-12BFE2F5DA24}"/>
          </ac:spMkLst>
        </pc:spChg>
        <pc:spChg chg="add del mod">
          <ac:chgData name="DE VESTEL  Juliette" userId="5d2f70a9-0736-411e-a61f-8b2e89d94f4e" providerId="ADAL" clId="{42A5E657-06EE-41D7-93DB-1EAA90BCE6DE}" dt="2019-01-28T14:57:07.344" v="133" actId="478"/>
          <ac:spMkLst>
            <pc:docMk/>
            <pc:sldMk cId="3379718955" sldId="263"/>
            <ac:spMk id="5" creationId="{60D15B5F-763F-4DA2-9A33-1F8B50720D12}"/>
          </ac:spMkLst>
        </pc:spChg>
        <pc:spChg chg="del">
          <ac:chgData name="DE VESTEL  Juliette" userId="5d2f70a9-0736-411e-a61f-8b2e89d94f4e" providerId="ADAL" clId="{42A5E657-06EE-41D7-93DB-1EAA90BCE6DE}" dt="2019-01-28T14:57:06.377" v="132" actId="478"/>
          <ac:spMkLst>
            <pc:docMk/>
            <pc:sldMk cId="3379718955" sldId="263"/>
            <ac:spMk id="30722" creationId="{6B89537D-0558-4E81-977C-5738F746CB1D}"/>
          </ac:spMkLst>
        </pc:spChg>
        <pc:spChg chg="del mod">
          <ac:chgData name="DE VESTEL  Juliette" userId="5d2f70a9-0736-411e-a61f-8b2e89d94f4e" providerId="ADAL" clId="{42A5E657-06EE-41D7-93DB-1EAA90BCE6DE}" dt="2019-01-28T14:57:53.724" v="144" actId="478"/>
          <ac:spMkLst>
            <pc:docMk/>
            <pc:sldMk cId="3379718955" sldId="263"/>
            <ac:spMk id="30725" creationId="{80E363CB-E714-470B-9879-0C9E90B055A5}"/>
          </ac:spMkLst>
        </pc:spChg>
        <pc:graphicFrameChg chg="add mod">
          <ac:chgData name="DE VESTEL  Juliette" userId="5d2f70a9-0736-411e-a61f-8b2e89d94f4e" providerId="ADAL" clId="{42A5E657-06EE-41D7-93DB-1EAA90BCE6DE}" dt="2019-01-28T15:59:50.014" v="650"/>
          <ac:graphicFrameMkLst>
            <pc:docMk/>
            <pc:sldMk cId="3379718955" sldId="263"/>
            <ac:graphicFrameMk id="8" creationId="{00000000-0008-0000-0500-00000B000000}"/>
          </ac:graphicFrameMkLst>
        </pc:graphicFrameChg>
      </pc:sldChg>
      <pc:sldChg chg="addSp delSp modSp mod">
        <pc:chgData name="DE VESTEL  Juliette" userId="5d2f70a9-0736-411e-a61f-8b2e89d94f4e" providerId="ADAL" clId="{42A5E657-06EE-41D7-93DB-1EAA90BCE6DE}" dt="2019-01-28T15:59:57.845" v="652"/>
        <pc:sldMkLst>
          <pc:docMk/>
          <pc:sldMk cId="2168488436" sldId="264"/>
        </pc:sldMkLst>
        <pc:spChg chg="del">
          <ac:chgData name="DE VESTEL  Juliette" userId="5d2f70a9-0736-411e-a61f-8b2e89d94f4e" providerId="ADAL" clId="{42A5E657-06EE-41D7-93DB-1EAA90BCE6DE}" dt="2019-01-28T14:59:46.675" v="149" actId="478"/>
          <ac:spMkLst>
            <pc:docMk/>
            <pc:sldMk cId="2168488436" sldId="264"/>
            <ac:spMk id="3" creationId="{BA357701-24D8-4F9E-A916-3ABA3611C17A}"/>
          </ac:spMkLst>
        </pc:spChg>
        <pc:spChg chg="del">
          <ac:chgData name="DE VESTEL  Juliette" userId="5d2f70a9-0736-411e-a61f-8b2e89d94f4e" providerId="ADAL" clId="{42A5E657-06EE-41D7-93DB-1EAA90BCE6DE}" dt="2019-01-28T15:00:08.983" v="156" actId="478"/>
          <ac:spMkLst>
            <pc:docMk/>
            <pc:sldMk cId="2168488436" sldId="264"/>
            <ac:spMk id="4" creationId="{A23D8914-67E8-49DE-A2A0-12BFE2F5DA24}"/>
          </ac:spMkLst>
        </pc:spChg>
        <pc:spChg chg="add del mod">
          <ac:chgData name="DE VESTEL  Juliette" userId="5d2f70a9-0736-411e-a61f-8b2e89d94f4e" providerId="ADAL" clId="{42A5E657-06EE-41D7-93DB-1EAA90BCE6DE}" dt="2019-01-28T14:59:44.631" v="148" actId="478"/>
          <ac:spMkLst>
            <pc:docMk/>
            <pc:sldMk cId="2168488436" sldId="264"/>
            <ac:spMk id="5" creationId="{44F786D6-63D8-46D7-B6EE-537CC9C90E07}"/>
          </ac:spMkLst>
        </pc:spChg>
        <pc:spChg chg="del">
          <ac:chgData name="DE VESTEL  Juliette" userId="5d2f70a9-0736-411e-a61f-8b2e89d94f4e" providerId="ADAL" clId="{42A5E657-06EE-41D7-93DB-1EAA90BCE6DE}" dt="2019-01-28T14:59:42.869" v="147" actId="478"/>
          <ac:spMkLst>
            <pc:docMk/>
            <pc:sldMk cId="2168488436" sldId="264"/>
            <ac:spMk id="30722" creationId="{6B89537D-0558-4E81-977C-5738F746CB1D}"/>
          </ac:spMkLst>
        </pc:spChg>
        <pc:spChg chg="del">
          <ac:chgData name="DE VESTEL  Juliette" userId="5d2f70a9-0736-411e-a61f-8b2e89d94f4e" providerId="ADAL" clId="{42A5E657-06EE-41D7-93DB-1EAA90BCE6DE}" dt="2019-01-28T15:00:07.173" v="155" actId="478"/>
          <ac:spMkLst>
            <pc:docMk/>
            <pc:sldMk cId="2168488436" sldId="264"/>
            <ac:spMk id="30725" creationId="{80E363CB-E714-470B-9879-0C9E90B055A5}"/>
          </ac:spMkLst>
        </pc:spChg>
        <pc:graphicFrameChg chg="add mod">
          <ac:chgData name="DE VESTEL  Juliette" userId="5d2f70a9-0736-411e-a61f-8b2e89d94f4e" providerId="ADAL" clId="{42A5E657-06EE-41D7-93DB-1EAA90BCE6DE}" dt="2019-01-28T15:59:57.845" v="652"/>
          <ac:graphicFrameMkLst>
            <pc:docMk/>
            <pc:sldMk cId="2168488436" sldId="264"/>
            <ac:graphicFrameMk id="8" creationId="{00000000-0008-0000-0500-00000C000000}"/>
          </ac:graphicFrameMkLst>
        </pc:graphicFrameChg>
      </pc:sldChg>
      <pc:sldChg chg="addSp delSp modSp add mod">
        <pc:chgData name="DE VESTEL  Juliette" userId="5d2f70a9-0736-411e-a61f-8b2e89d94f4e" providerId="ADAL" clId="{42A5E657-06EE-41D7-93DB-1EAA90BCE6DE}" dt="2019-01-28T16:00:05.302" v="654"/>
        <pc:sldMkLst>
          <pc:docMk/>
          <pc:sldMk cId="1963999251" sldId="271"/>
        </pc:sldMkLst>
        <pc:graphicFrameChg chg="add del mod">
          <ac:chgData name="DE VESTEL  Juliette" userId="5d2f70a9-0736-411e-a61f-8b2e89d94f4e" providerId="ADAL" clId="{42A5E657-06EE-41D7-93DB-1EAA90BCE6DE}" dt="2019-01-28T15:19:38.449" v="248" actId="478"/>
          <ac:graphicFrameMkLst>
            <pc:docMk/>
            <pc:sldMk cId="1963999251" sldId="271"/>
            <ac:graphicFrameMk id="2" creationId="{00000000-0008-0000-0700-000006000000}"/>
          </ac:graphicFrameMkLst>
        </pc:graphicFrameChg>
        <pc:graphicFrameChg chg="add del mod">
          <ac:chgData name="DE VESTEL  Juliette" userId="5d2f70a9-0736-411e-a61f-8b2e89d94f4e" providerId="ADAL" clId="{42A5E657-06EE-41D7-93DB-1EAA90BCE6DE}" dt="2019-01-28T15:20:44.590" v="261" actId="478"/>
          <ac:graphicFrameMkLst>
            <pc:docMk/>
            <pc:sldMk cId="1963999251" sldId="271"/>
            <ac:graphicFrameMk id="3" creationId="{00000000-0008-0000-0700-000006000000}"/>
          </ac:graphicFrameMkLst>
        </pc:graphicFrameChg>
        <pc:graphicFrameChg chg="add mod">
          <ac:chgData name="DE VESTEL  Juliette" userId="5d2f70a9-0736-411e-a61f-8b2e89d94f4e" providerId="ADAL" clId="{42A5E657-06EE-41D7-93DB-1EAA90BCE6DE}" dt="2019-01-28T16:00:05.302" v="654"/>
          <ac:graphicFrameMkLst>
            <pc:docMk/>
            <pc:sldMk cId="1963999251" sldId="271"/>
            <ac:graphicFrameMk id="4" creationId="{00000000-0008-0000-0700-000006000000}"/>
          </ac:graphicFrameMkLst>
        </pc:graphicFrameChg>
      </pc:sldChg>
      <pc:sldChg chg="addSp delSp modSp add mod">
        <pc:chgData name="DE VESTEL  Juliette" userId="5d2f70a9-0736-411e-a61f-8b2e89d94f4e" providerId="ADAL" clId="{42A5E657-06EE-41D7-93DB-1EAA90BCE6DE}" dt="2019-01-28T16:00:12.339" v="656"/>
        <pc:sldMkLst>
          <pc:docMk/>
          <pc:sldMk cId="1491233106" sldId="280"/>
        </pc:sldMkLst>
        <pc:graphicFrameChg chg="add del mod">
          <ac:chgData name="DE VESTEL  Juliette" userId="5d2f70a9-0736-411e-a61f-8b2e89d94f4e" providerId="ADAL" clId="{42A5E657-06EE-41D7-93DB-1EAA90BCE6DE}" dt="2019-01-28T15:19:59.401" v="255" actId="478"/>
          <ac:graphicFrameMkLst>
            <pc:docMk/>
            <pc:sldMk cId="1491233106" sldId="280"/>
            <ac:graphicFrameMk id="2" creationId="{00000000-0008-0000-0700-000007000000}"/>
          </ac:graphicFrameMkLst>
        </pc:graphicFrameChg>
        <pc:graphicFrameChg chg="add del mod">
          <ac:chgData name="DE VESTEL  Juliette" userId="5d2f70a9-0736-411e-a61f-8b2e89d94f4e" providerId="ADAL" clId="{42A5E657-06EE-41D7-93DB-1EAA90BCE6DE}" dt="2019-01-28T15:21:05.216" v="267" actId="478"/>
          <ac:graphicFrameMkLst>
            <pc:docMk/>
            <pc:sldMk cId="1491233106" sldId="280"/>
            <ac:graphicFrameMk id="3" creationId="{00000000-0008-0000-0700-000007000000}"/>
          </ac:graphicFrameMkLst>
        </pc:graphicFrameChg>
        <pc:graphicFrameChg chg="add mod">
          <ac:chgData name="DE VESTEL  Juliette" userId="5d2f70a9-0736-411e-a61f-8b2e89d94f4e" providerId="ADAL" clId="{42A5E657-06EE-41D7-93DB-1EAA90BCE6DE}" dt="2019-01-28T16:00:12.339" v="656"/>
          <ac:graphicFrameMkLst>
            <pc:docMk/>
            <pc:sldMk cId="1491233106" sldId="280"/>
            <ac:graphicFrameMk id="4" creationId="{00000000-0008-0000-0700-000007000000}"/>
          </ac:graphicFrameMkLst>
        </pc:graphicFrameChg>
      </pc:sldChg>
      <pc:sldChg chg="addSp delSp modSp add mod">
        <pc:chgData name="DE VESTEL  Juliette" userId="5d2f70a9-0736-411e-a61f-8b2e89d94f4e" providerId="ADAL" clId="{42A5E657-06EE-41D7-93DB-1EAA90BCE6DE}" dt="2019-01-28T16:00:19.359" v="658"/>
        <pc:sldMkLst>
          <pc:docMk/>
          <pc:sldMk cId="290125531" sldId="281"/>
        </pc:sldMkLst>
        <pc:graphicFrameChg chg="add del mod">
          <ac:chgData name="DE VESTEL  Juliette" userId="5d2f70a9-0736-411e-a61f-8b2e89d94f4e" providerId="ADAL" clId="{42A5E657-06EE-41D7-93DB-1EAA90BCE6DE}" dt="2019-01-28T15:21:24.731" v="273" actId="478"/>
          <ac:graphicFrameMkLst>
            <pc:docMk/>
            <pc:sldMk cId="290125531" sldId="281"/>
            <ac:graphicFrameMk id="2" creationId="{00000000-0008-0000-0700-000008000000}"/>
          </ac:graphicFrameMkLst>
        </pc:graphicFrameChg>
        <pc:graphicFrameChg chg="add mod">
          <ac:chgData name="DE VESTEL  Juliette" userId="5d2f70a9-0736-411e-a61f-8b2e89d94f4e" providerId="ADAL" clId="{42A5E657-06EE-41D7-93DB-1EAA90BCE6DE}" dt="2019-01-28T16:00:19.359" v="658"/>
          <ac:graphicFrameMkLst>
            <pc:docMk/>
            <pc:sldMk cId="290125531" sldId="281"/>
            <ac:graphicFrameMk id="3" creationId="{00000000-0008-0000-0700-000008000000}"/>
          </ac:graphicFrameMkLst>
        </pc:graphicFrameChg>
      </pc:sldChg>
      <pc:sldChg chg="addSp modSp add">
        <pc:chgData name="DE VESTEL  Juliette" userId="5d2f70a9-0736-411e-a61f-8b2e89d94f4e" providerId="ADAL" clId="{42A5E657-06EE-41D7-93DB-1EAA90BCE6DE}" dt="2019-01-28T15:28:06.973" v="342" actId="1076"/>
        <pc:sldMkLst>
          <pc:docMk/>
          <pc:sldMk cId="3026482249" sldId="283"/>
        </pc:sldMkLst>
        <pc:graphicFrameChg chg="add mod modGraphic">
          <ac:chgData name="DE VESTEL  Juliette" userId="5d2f70a9-0736-411e-a61f-8b2e89d94f4e" providerId="ADAL" clId="{42A5E657-06EE-41D7-93DB-1EAA90BCE6DE}" dt="2019-01-28T15:28:06.973" v="342" actId="1076"/>
          <ac:graphicFrameMkLst>
            <pc:docMk/>
            <pc:sldMk cId="3026482249" sldId="283"/>
            <ac:graphicFrameMk id="2" creationId="{5D285158-73A1-48F0-89EA-A4150C25007C}"/>
          </ac:graphicFrameMkLst>
        </pc:graphicFrameChg>
      </pc:sldChg>
      <pc:sldChg chg="add">
        <pc:chgData name="DE VESTEL  Juliette" userId="5d2f70a9-0736-411e-a61f-8b2e89d94f4e" providerId="ADAL" clId="{42A5E657-06EE-41D7-93DB-1EAA90BCE6DE}" dt="2019-01-28T15:06:19.636" v="183"/>
        <pc:sldMkLst>
          <pc:docMk/>
          <pc:sldMk cId="163965380" sldId="284"/>
        </pc:sldMkLst>
      </pc:sldChg>
    </pc:docChg>
  </pc:docChgLst>
  <pc:docChgLst>
    <pc:chgData name="DE VESTEL  Juliette" userId="5d2f70a9-0736-411e-a61f-8b2e89d94f4e" providerId="ADAL" clId="{EB8F1A12-3C15-49CA-8607-943964135F86}"/>
    <pc:docChg chg="undo delSld modSld">
      <pc:chgData name="DE VESTEL  Juliette" userId="5d2f70a9-0736-411e-a61f-8b2e89d94f4e" providerId="ADAL" clId="{EB8F1A12-3C15-49CA-8607-943964135F86}" dt="2019-09-26T08:58:48.533" v="160" actId="12"/>
      <pc:docMkLst>
        <pc:docMk/>
      </pc:docMkLst>
      <pc:sldChg chg="modSp">
        <pc:chgData name="DE VESTEL  Juliette" userId="5d2f70a9-0736-411e-a61f-8b2e89d94f4e" providerId="ADAL" clId="{EB8F1A12-3C15-49CA-8607-943964135F86}" dt="2019-09-26T08:53:03.863" v="92" actId="20577"/>
        <pc:sldMkLst>
          <pc:docMk/>
          <pc:sldMk cId="0" sldId="256"/>
        </pc:sldMkLst>
        <pc:spChg chg="mod">
          <ac:chgData name="DE VESTEL  Juliette" userId="5d2f70a9-0736-411e-a61f-8b2e89d94f4e" providerId="ADAL" clId="{EB8F1A12-3C15-49CA-8607-943964135F86}" dt="2019-09-26T08:53:03.863" v="92" actId="20577"/>
          <ac:spMkLst>
            <pc:docMk/>
            <pc:sldMk cId="0" sldId="256"/>
            <ac:spMk id="29698" creationId="{4E98504D-762B-401C-A200-F338CF20F71D}"/>
          </ac:spMkLst>
        </pc:spChg>
      </pc:sldChg>
      <pc:sldChg chg="del">
        <pc:chgData name="DE VESTEL  Juliette" userId="5d2f70a9-0736-411e-a61f-8b2e89d94f4e" providerId="ADAL" clId="{EB8F1A12-3C15-49CA-8607-943964135F86}" dt="2019-09-23T12:55:22.269" v="20" actId="2696"/>
        <pc:sldMkLst>
          <pc:docMk/>
          <pc:sldMk cId="3365887850" sldId="299"/>
        </pc:sldMkLst>
      </pc:sldChg>
      <pc:sldChg chg="modSp del">
        <pc:chgData name="DE VESTEL  Juliette" userId="5d2f70a9-0736-411e-a61f-8b2e89d94f4e" providerId="ADAL" clId="{EB8F1A12-3C15-49CA-8607-943964135F86}" dt="2019-09-26T08:56:47.505" v="114" actId="2696"/>
        <pc:sldMkLst>
          <pc:docMk/>
          <pc:sldMk cId="2335261285" sldId="305"/>
        </pc:sldMkLst>
        <pc:spChg chg="mod">
          <ac:chgData name="DE VESTEL  Juliette" userId="5d2f70a9-0736-411e-a61f-8b2e89d94f4e" providerId="ADAL" clId="{EB8F1A12-3C15-49CA-8607-943964135F86}" dt="2019-09-23T12:54:51.162" v="15" actId="20577"/>
          <ac:spMkLst>
            <pc:docMk/>
            <pc:sldMk cId="2335261285" sldId="305"/>
            <ac:spMk id="4" creationId="{DD4B7FF1-4AB8-4C90-90A4-6B72F4329407}"/>
          </ac:spMkLst>
        </pc:spChg>
      </pc:sldChg>
      <pc:sldChg chg="modSp del">
        <pc:chgData name="DE VESTEL  Juliette" userId="5d2f70a9-0736-411e-a61f-8b2e89d94f4e" providerId="ADAL" clId="{EB8F1A12-3C15-49CA-8607-943964135F86}" dt="2019-09-26T08:56:48.467" v="115" actId="2696"/>
        <pc:sldMkLst>
          <pc:docMk/>
          <pc:sldMk cId="1255421547" sldId="307"/>
        </pc:sldMkLst>
        <pc:spChg chg="mod">
          <ac:chgData name="DE VESTEL  Juliette" userId="5d2f70a9-0736-411e-a61f-8b2e89d94f4e" providerId="ADAL" clId="{EB8F1A12-3C15-49CA-8607-943964135F86}" dt="2019-09-23T12:55:18.050" v="19" actId="255"/>
          <ac:spMkLst>
            <pc:docMk/>
            <pc:sldMk cId="1255421547" sldId="307"/>
            <ac:spMk id="4" creationId="{DD4B7FF1-4AB8-4C90-90A4-6B72F4329407}"/>
          </ac:spMkLst>
        </pc:spChg>
      </pc:sldChg>
      <pc:sldChg chg="modSp">
        <pc:chgData name="DE VESTEL  Juliette" userId="5d2f70a9-0736-411e-a61f-8b2e89d94f4e" providerId="ADAL" clId="{EB8F1A12-3C15-49CA-8607-943964135F86}" dt="2019-09-26T08:57:08.931" v="146" actId="20577"/>
        <pc:sldMkLst>
          <pc:docMk/>
          <pc:sldMk cId="110283695" sldId="308"/>
        </pc:sldMkLst>
        <pc:spChg chg="mod">
          <ac:chgData name="DE VESTEL  Juliette" userId="5d2f70a9-0736-411e-a61f-8b2e89d94f4e" providerId="ADAL" clId="{EB8F1A12-3C15-49CA-8607-943964135F86}" dt="2019-09-26T08:57:08.931" v="146" actId="20577"/>
          <ac:spMkLst>
            <pc:docMk/>
            <pc:sldMk cId="110283695" sldId="308"/>
            <ac:spMk id="4" creationId="{DD4B7FF1-4AB8-4C90-90A4-6B72F4329407}"/>
          </ac:spMkLst>
        </pc:spChg>
      </pc:sldChg>
      <pc:sldChg chg="modSp">
        <pc:chgData name="DE VESTEL  Juliette" userId="5d2f70a9-0736-411e-a61f-8b2e89d94f4e" providerId="ADAL" clId="{EB8F1A12-3C15-49CA-8607-943964135F86}" dt="2019-09-26T08:58:48.533" v="160" actId="12"/>
        <pc:sldMkLst>
          <pc:docMk/>
          <pc:sldMk cId="2870415459" sldId="309"/>
        </pc:sldMkLst>
        <pc:spChg chg="mod">
          <ac:chgData name="DE VESTEL  Juliette" userId="5d2f70a9-0736-411e-a61f-8b2e89d94f4e" providerId="ADAL" clId="{EB8F1A12-3C15-49CA-8607-943964135F86}" dt="2019-09-26T08:58:48.533" v="160" actId="12"/>
          <ac:spMkLst>
            <pc:docMk/>
            <pc:sldMk cId="2870415459" sldId="309"/>
            <ac:spMk id="4" creationId="{DD4B7FF1-4AB8-4C90-90A4-6B72F4329407}"/>
          </ac:spMkLst>
        </pc:spChg>
      </pc:sldChg>
    </pc:docChg>
  </pc:docChgLst>
  <pc:docChgLst>
    <pc:chgData name="Juliette DE VESTEL" userId="5d2f70a9-0736-411e-a61f-8b2e89d94f4e" providerId="ADAL" clId="{759361B9-D6CD-4C23-88AC-4E174D72F7E0}"/>
    <pc:docChg chg="undo custSel modSld">
      <pc:chgData name="Juliette DE VESTEL" userId="5d2f70a9-0736-411e-a61f-8b2e89d94f4e" providerId="ADAL" clId="{759361B9-D6CD-4C23-88AC-4E174D72F7E0}" dt="2019-10-10T10:24:59.914" v="55" actId="20577"/>
      <pc:docMkLst>
        <pc:docMk/>
      </pc:docMkLst>
      <pc:sldChg chg="modSp">
        <pc:chgData name="Juliette DE VESTEL" userId="5d2f70a9-0736-411e-a61f-8b2e89d94f4e" providerId="ADAL" clId="{759361B9-D6CD-4C23-88AC-4E174D72F7E0}" dt="2019-10-10T09:52:51.699" v="3" actId="5793"/>
        <pc:sldMkLst>
          <pc:docMk/>
          <pc:sldMk cId="110283695" sldId="308"/>
        </pc:sldMkLst>
        <pc:spChg chg="mod">
          <ac:chgData name="Juliette DE VESTEL" userId="5d2f70a9-0736-411e-a61f-8b2e89d94f4e" providerId="ADAL" clId="{759361B9-D6CD-4C23-88AC-4E174D72F7E0}" dt="2019-10-10T09:52:51.699" v="3" actId="5793"/>
          <ac:spMkLst>
            <pc:docMk/>
            <pc:sldMk cId="110283695" sldId="308"/>
            <ac:spMk id="4" creationId="{DD4B7FF1-4AB8-4C90-90A4-6B72F4329407}"/>
          </ac:spMkLst>
        </pc:spChg>
      </pc:sldChg>
      <pc:sldChg chg="modSp">
        <pc:chgData name="Juliette DE VESTEL" userId="5d2f70a9-0736-411e-a61f-8b2e89d94f4e" providerId="ADAL" clId="{759361B9-D6CD-4C23-88AC-4E174D72F7E0}" dt="2019-10-10T10:24:59.914" v="55" actId="20577"/>
        <pc:sldMkLst>
          <pc:docMk/>
          <pc:sldMk cId="2870415459" sldId="309"/>
        </pc:sldMkLst>
        <pc:spChg chg="mod">
          <ac:chgData name="Juliette DE VESTEL" userId="5d2f70a9-0736-411e-a61f-8b2e89d94f4e" providerId="ADAL" clId="{759361B9-D6CD-4C23-88AC-4E174D72F7E0}" dt="2019-10-10T10:24:59.914" v="55" actId="20577"/>
          <ac:spMkLst>
            <pc:docMk/>
            <pc:sldMk cId="2870415459" sldId="309"/>
            <ac:spMk id="4" creationId="{DD4B7FF1-4AB8-4C90-90A4-6B72F4329407}"/>
          </ac:spMkLst>
        </pc:spChg>
      </pc:sldChg>
    </pc:docChg>
  </pc:docChgLst>
  <pc:docChgLst>
    <pc:chgData name="Juliette DE VESTEL" userId="5d2f70a9-0736-411e-a61f-8b2e89d94f4e" providerId="ADAL" clId="{7D4D26AF-DA70-4146-882D-A45457F078BC}"/>
    <pc:docChg chg="undo redo custSel addSld delSld modSld sldOrd">
      <pc:chgData name="Juliette DE VESTEL" userId="5d2f70a9-0736-411e-a61f-8b2e89d94f4e" providerId="ADAL" clId="{7D4D26AF-DA70-4146-882D-A45457F078BC}" dt="2019-09-26T14:40:12.533" v="2359" actId="20577"/>
      <pc:docMkLst>
        <pc:docMk/>
      </pc:docMkLst>
      <pc:sldChg chg="modSp">
        <pc:chgData name="Juliette DE VESTEL" userId="5d2f70a9-0736-411e-a61f-8b2e89d94f4e" providerId="ADAL" clId="{7D4D26AF-DA70-4146-882D-A45457F078BC}" dt="2019-09-19T14:48:35.145" v="1916" actId="20577"/>
        <pc:sldMkLst>
          <pc:docMk/>
          <pc:sldMk cId="0" sldId="256"/>
        </pc:sldMkLst>
        <pc:spChg chg="mod">
          <ac:chgData name="Juliette DE VESTEL" userId="5d2f70a9-0736-411e-a61f-8b2e89d94f4e" providerId="ADAL" clId="{7D4D26AF-DA70-4146-882D-A45457F078BC}" dt="2019-09-19T14:48:22.285" v="1899" actId="20577"/>
          <ac:spMkLst>
            <pc:docMk/>
            <pc:sldMk cId="0" sldId="256"/>
            <ac:spMk id="2" creationId="{00000000-0000-0000-0000-000000000000}"/>
          </ac:spMkLst>
        </pc:spChg>
        <pc:spChg chg="mod">
          <ac:chgData name="Juliette DE VESTEL" userId="5d2f70a9-0736-411e-a61f-8b2e89d94f4e" providerId="ADAL" clId="{7D4D26AF-DA70-4146-882D-A45457F078BC}" dt="2019-09-19T14:48:35.145" v="1916" actId="20577"/>
          <ac:spMkLst>
            <pc:docMk/>
            <pc:sldMk cId="0" sldId="256"/>
            <ac:spMk id="29698" creationId="{4E98504D-762B-401C-A200-F338CF20F71D}"/>
          </ac:spMkLst>
        </pc:spChg>
        <pc:spChg chg="mod">
          <ac:chgData name="Juliette DE VESTEL" userId="5d2f70a9-0736-411e-a61f-8b2e89d94f4e" providerId="ADAL" clId="{7D4D26AF-DA70-4146-882D-A45457F078BC}" dt="2019-09-19T14:48:26.767" v="1901" actId="14100"/>
          <ac:spMkLst>
            <pc:docMk/>
            <pc:sldMk cId="0" sldId="256"/>
            <ac:spMk id="29699" creationId="{5CACD691-0101-4B80-A3AA-665A6A624CC3}"/>
          </ac:spMkLst>
        </pc:spChg>
      </pc:sldChg>
      <pc:sldChg chg="addSp delSp modSp del">
        <pc:chgData name="Juliette DE VESTEL" userId="5d2f70a9-0736-411e-a61f-8b2e89d94f4e" providerId="ADAL" clId="{7D4D26AF-DA70-4146-882D-A45457F078BC}" dt="2019-09-19T14:41:30.760" v="1260" actId="47"/>
        <pc:sldMkLst>
          <pc:docMk/>
          <pc:sldMk cId="0" sldId="257"/>
        </pc:sldMkLst>
        <pc:spChg chg="add del">
          <ac:chgData name="Juliette DE VESTEL" userId="5d2f70a9-0736-411e-a61f-8b2e89d94f4e" providerId="ADAL" clId="{7D4D26AF-DA70-4146-882D-A45457F078BC}" dt="2019-09-19T13:27:35.567" v="64"/>
          <ac:spMkLst>
            <pc:docMk/>
            <pc:sldMk cId="0" sldId="257"/>
            <ac:spMk id="2" creationId="{68C5BA33-DB29-4167-9403-066230A88EA0}"/>
          </ac:spMkLst>
        </pc:spChg>
        <pc:spChg chg="add mod">
          <ac:chgData name="Juliette DE VESTEL" userId="5d2f70a9-0736-411e-a61f-8b2e89d94f4e" providerId="ADAL" clId="{7D4D26AF-DA70-4146-882D-A45457F078BC}" dt="2019-09-19T13:27:19.132" v="62" actId="255"/>
          <ac:spMkLst>
            <pc:docMk/>
            <pc:sldMk cId="0" sldId="257"/>
            <ac:spMk id="3" creationId="{BB778DEF-CFE8-4E01-9C00-2E6D0EF08383}"/>
          </ac:spMkLst>
        </pc:spChg>
        <pc:spChg chg="mod">
          <ac:chgData name="Juliette DE VESTEL" userId="5d2f70a9-0736-411e-a61f-8b2e89d94f4e" providerId="ADAL" clId="{7D4D26AF-DA70-4146-882D-A45457F078BC}" dt="2019-09-19T13:27:12.524" v="60" actId="14100"/>
          <ac:spMkLst>
            <pc:docMk/>
            <pc:sldMk cId="0" sldId="257"/>
            <ac:spMk id="30722" creationId="{6B89537D-0558-4E81-977C-5738F746CB1D}"/>
          </ac:spMkLst>
        </pc:spChg>
      </pc:sldChg>
      <pc:sldChg chg="del">
        <pc:chgData name="Juliette DE VESTEL" userId="5d2f70a9-0736-411e-a61f-8b2e89d94f4e" providerId="ADAL" clId="{7D4D26AF-DA70-4146-882D-A45457F078BC}" dt="2019-09-19T14:41:02.355" v="1222" actId="47"/>
        <pc:sldMkLst>
          <pc:docMk/>
          <pc:sldMk cId="2397662717" sldId="260"/>
        </pc:sldMkLst>
      </pc:sldChg>
      <pc:sldChg chg="del">
        <pc:chgData name="Juliette DE VESTEL" userId="5d2f70a9-0736-411e-a61f-8b2e89d94f4e" providerId="ADAL" clId="{7D4D26AF-DA70-4146-882D-A45457F078BC}" dt="2019-09-19T14:41:02.659" v="1223" actId="47"/>
        <pc:sldMkLst>
          <pc:docMk/>
          <pc:sldMk cId="2066889528" sldId="262"/>
        </pc:sldMkLst>
      </pc:sldChg>
      <pc:sldChg chg="del">
        <pc:chgData name="Juliette DE VESTEL" userId="5d2f70a9-0736-411e-a61f-8b2e89d94f4e" providerId="ADAL" clId="{7D4D26AF-DA70-4146-882D-A45457F078BC}" dt="2019-09-19T14:41:02.885" v="1224" actId="47"/>
        <pc:sldMkLst>
          <pc:docMk/>
          <pc:sldMk cId="3379718955" sldId="263"/>
        </pc:sldMkLst>
      </pc:sldChg>
      <pc:sldChg chg="del">
        <pc:chgData name="Juliette DE VESTEL" userId="5d2f70a9-0736-411e-a61f-8b2e89d94f4e" providerId="ADAL" clId="{7D4D26AF-DA70-4146-882D-A45457F078BC}" dt="2019-09-19T14:41:03.094" v="1225" actId="47"/>
        <pc:sldMkLst>
          <pc:docMk/>
          <pc:sldMk cId="2168488436" sldId="264"/>
        </pc:sldMkLst>
      </pc:sldChg>
      <pc:sldChg chg="del">
        <pc:chgData name="Juliette DE VESTEL" userId="5d2f70a9-0736-411e-a61f-8b2e89d94f4e" providerId="ADAL" clId="{7D4D26AF-DA70-4146-882D-A45457F078BC}" dt="2019-09-19T14:41:03.263" v="1226" actId="47"/>
        <pc:sldMkLst>
          <pc:docMk/>
          <pc:sldMk cId="1963999251" sldId="271"/>
        </pc:sldMkLst>
      </pc:sldChg>
      <pc:sldChg chg="del">
        <pc:chgData name="Juliette DE VESTEL" userId="5d2f70a9-0736-411e-a61f-8b2e89d94f4e" providerId="ADAL" clId="{7D4D26AF-DA70-4146-882D-A45457F078BC}" dt="2019-09-19T14:41:03.443" v="1227" actId="47"/>
        <pc:sldMkLst>
          <pc:docMk/>
          <pc:sldMk cId="1491233106" sldId="280"/>
        </pc:sldMkLst>
      </pc:sldChg>
      <pc:sldChg chg="del">
        <pc:chgData name="Juliette DE VESTEL" userId="5d2f70a9-0736-411e-a61f-8b2e89d94f4e" providerId="ADAL" clId="{7D4D26AF-DA70-4146-882D-A45457F078BC}" dt="2019-09-19T14:41:03.635" v="1228" actId="47"/>
        <pc:sldMkLst>
          <pc:docMk/>
          <pc:sldMk cId="290125531" sldId="281"/>
        </pc:sldMkLst>
      </pc:sldChg>
      <pc:sldChg chg="del">
        <pc:chgData name="Juliette DE VESTEL" userId="5d2f70a9-0736-411e-a61f-8b2e89d94f4e" providerId="ADAL" clId="{7D4D26AF-DA70-4146-882D-A45457F078BC}" dt="2019-09-19T14:41:04.039" v="1230" actId="47"/>
        <pc:sldMkLst>
          <pc:docMk/>
          <pc:sldMk cId="3026482249" sldId="283"/>
        </pc:sldMkLst>
      </pc:sldChg>
      <pc:sldChg chg="del">
        <pc:chgData name="Juliette DE VESTEL" userId="5d2f70a9-0736-411e-a61f-8b2e89d94f4e" providerId="ADAL" clId="{7D4D26AF-DA70-4146-882D-A45457F078BC}" dt="2019-09-19T14:41:04.211" v="1231" actId="47"/>
        <pc:sldMkLst>
          <pc:docMk/>
          <pc:sldMk cId="163965380" sldId="284"/>
        </pc:sldMkLst>
      </pc:sldChg>
      <pc:sldChg chg="del">
        <pc:chgData name="Juliette DE VESTEL" userId="5d2f70a9-0736-411e-a61f-8b2e89d94f4e" providerId="ADAL" clId="{7D4D26AF-DA70-4146-882D-A45457F078BC}" dt="2019-09-19T14:41:04.611" v="1233" actId="47"/>
        <pc:sldMkLst>
          <pc:docMk/>
          <pc:sldMk cId="80308350" sldId="287"/>
        </pc:sldMkLst>
      </pc:sldChg>
      <pc:sldChg chg="del">
        <pc:chgData name="Juliette DE VESTEL" userId="5d2f70a9-0736-411e-a61f-8b2e89d94f4e" providerId="ADAL" clId="{7D4D26AF-DA70-4146-882D-A45457F078BC}" dt="2019-09-19T14:41:04.820" v="1234" actId="47"/>
        <pc:sldMkLst>
          <pc:docMk/>
          <pc:sldMk cId="330534911" sldId="288"/>
        </pc:sldMkLst>
      </pc:sldChg>
      <pc:sldChg chg="del">
        <pc:chgData name="Juliette DE VESTEL" userId="5d2f70a9-0736-411e-a61f-8b2e89d94f4e" providerId="ADAL" clId="{7D4D26AF-DA70-4146-882D-A45457F078BC}" dt="2019-09-19T14:41:05.049" v="1235" actId="47"/>
        <pc:sldMkLst>
          <pc:docMk/>
          <pc:sldMk cId="1867679258" sldId="289"/>
        </pc:sldMkLst>
      </pc:sldChg>
      <pc:sldChg chg="del">
        <pc:chgData name="Juliette DE VESTEL" userId="5d2f70a9-0736-411e-a61f-8b2e89d94f4e" providerId="ADAL" clId="{7D4D26AF-DA70-4146-882D-A45457F078BC}" dt="2019-09-19T14:41:05.757" v="1239" actId="47"/>
        <pc:sldMkLst>
          <pc:docMk/>
          <pc:sldMk cId="4010417116" sldId="290"/>
        </pc:sldMkLst>
      </pc:sldChg>
      <pc:sldChg chg="del">
        <pc:chgData name="Juliette DE VESTEL" userId="5d2f70a9-0736-411e-a61f-8b2e89d94f4e" providerId="ADAL" clId="{7D4D26AF-DA70-4146-882D-A45457F078BC}" dt="2019-09-19T14:41:05.943" v="1240" actId="47"/>
        <pc:sldMkLst>
          <pc:docMk/>
          <pc:sldMk cId="3211242731" sldId="291"/>
        </pc:sldMkLst>
      </pc:sldChg>
      <pc:sldChg chg="del">
        <pc:chgData name="Juliette DE VESTEL" userId="5d2f70a9-0736-411e-a61f-8b2e89d94f4e" providerId="ADAL" clId="{7D4D26AF-DA70-4146-882D-A45457F078BC}" dt="2019-09-19T14:41:06.146" v="1241" actId="47"/>
        <pc:sldMkLst>
          <pc:docMk/>
          <pc:sldMk cId="621035226" sldId="292"/>
        </pc:sldMkLst>
      </pc:sldChg>
      <pc:sldChg chg="del">
        <pc:chgData name="Juliette DE VESTEL" userId="5d2f70a9-0736-411e-a61f-8b2e89d94f4e" providerId="ADAL" clId="{7D4D26AF-DA70-4146-882D-A45457F078BC}" dt="2019-09-19T14:41:06.345" v="1242" actId="47"/>
        <pc:sldMkLst>
          <pc:docMk/>
          <pc:sldMk cId="2314546360" sldId="293"/>
        </pc:sldMkLst>
      </pc:sldChg>
      <pc:sldChg chg="del">
        <pc:chgData name="Juliette DE VESTEL" userId="5d2f70a9-0736-411e-a61f-8b2e89d94f4e" providerId="ADAL" clId="{7D4D26AF-DA70-4146-882D-A45457F078BC}" dt="2019-09-19T14:41:03.878" v="1229" actId="47"/>
        <pc:sldMkLst>
          <pc:docMk/>
          <pc:sldMk cId="3634941452" sldId="295"/>
        </pc:sldMkLst>
      </pc:sldChg>
      <pc:sldChg chg="modSp del">
        <pc:chgData name="Juliette DE VESTEL" userId="5d2f70a9-0736-411e-a61f-8b2e89d94f4e" providerId="ADAL" clId="{7D4D26AF-DA70-4146-882D-A45457F078BC}" dt="2019-09-19T14:41:01.451" v="1220" actId="47"/>
        <pc:sldMkLst>
          <pc:docMk/>
          <pc:sldMk cId="608885094" sldId="296"/>
        </pc:sldMkLst>
        <pc:spChg chg="mod">
          <ac:chgData name="Juliette DE VESTEL" userId="5d2f70a9-0736-411e-a61f-8b2e89d94f4e" providerId="ADAL" clId="{7D4D26AF-DA70-4146-882D-A45457F078BC}" dt="2019-09-19T13:25:03.096" v="24" actId="20577"/>
          <ac:spMkLst>
            <pc:docMk/>
            <pc:sldMk cId="608885094" sldId="296"/>
            <ac:spMk id="30722" creationId="{6B89537D-0558-4E81-977C-5738F746CB1D}"/>
          </ac:spMkLst>
        </pc:spChg>
      </pc:sldChg>
      <pc:sldChg chg="del">
        <pc:chgData name="Juliette DE VESTEL" userId="5d2f70a9-0736-411e-a61f-8b2e89d94f4e" providerId="ADAL" clId="{7D4D26AF-DA70-4146-882D-A45457F078BC}" dt="2019-09-19T14:41:04.415" v="1232" actId="47"/>
        <pc:sldMkLst>
          <pc:docMk/>
          <pc:sldMk cId="3211884542" sldId="297"/>
        </pc:sldMkLst>
      </pc:sldChg>
      <pc:sldChg chg="add del">
        <pc:chgData name="Juliette DE VESTEL" userId="5d2f70a9-0736-411e-a61f-8b2e89d94f4e" providerId="ADAL" clId="{7D4D26AF-DA70-4146-882D-A45457F078BC}" dt="2019-09-19T14:41:08.048" v="1244" actId="47"/>
        <pc:sldMkLst>
          <pc:docMk/>
          <pc:sldMk cId="3365887850" sldId="299"/>
        </pc:sldMkLst>
      </pc:sldChg>
      <pc:sldChg chg="del">
        <pc:chgData name="Juliette DE VESTEL" userId="5d2f70a9-0736-411e-a61f-8b2e89d94f4e" providerId="ADAL" clId="{7D4D26AF-DA70-4146-882D-A45457F078BC}" dt="2019-09-19T14:41:05.232" v="1236" actId="47"/>
        <pc:sldMkLst>
          <pc:docMk/>
          <pc:sldMk cId="359677466" sldId="300"/>
        </pc:sldMkLst>
      </pc:sldChg>
      <pc:sldChg chg="del">
        <pc:chgData name="Juliette DE VESTEL" userId="5d2f70a9-0736-411e-a61f-8b2e89d94f4e" providerId="ADAL" clId="{7D4D26AF-DA70-4146-882D-A45457F078BC}" dt="2019-09-19T14:41:05.399" v="1237" actId="47"/>
        <pc:sldMkLst>
          <pc:docMk/>
          <pc:sldMk cId="4053327934" sldId="301"/>
        </pc:sldMkLst>
      </pc:sldChg>
      <pc:sldChg chg="del">
        <pc:chgData name="Juliette DE VESTEL" userId="5d2f70a9-0736-411e-a61f-8b2e89d94f4e" providerId="ADAL" clId="{7D4D26AF-DA70-4146-882D-A45457F078BC}" dt="2019-09-19T14:41:05.578" v="1238" actId="47"/>
        <pc:sldMkLst>
          <pc:docMk/>
          <pc:sldMk cId="1655783417" sldId="303"/>
        </pc:sldMkLst>
      </pc:sldChg>
      <pc:sldChg chg="del">
        <pc:chgData name="Juliette DE VESTEL" userId="5d2f70a9-0736-411e-a61f-8b2e89d94f4e" providerId="ADAL" clId="{7D4D26AF-DA70-4146-882D-A45457F078BC}" dt="2019-09-19T14:41:01.992" v="1221" actId="47"/>
        <pc:sldMkLst>
          <pc:docMk/>
          <pc:sldMk cId="788896054" sldId="304"/>
        </pc:sldMkLst>
      </pc:sldChg>
      <pc:sldChg chg="addSp delSp modSp add">
        <pc:chgData name="Juliette DE VESTEL" userId="5d2f70a9-0736-411e-a61f-8b2e89d94f4e" providerId="ADAL" clId="{7D4D26AF-DA70-4146-882D-A45457F078BC}" dt="2019-09-24T12:29:25.387" v="1917" actId="20577"/>
        <pc:sldMkLst>
          <pc:docMk/>
          <pc:sldMk cId="2335261285" sldId="305"/>
        </pc:sldMkLst>
        <pc:spChg chg="add del mod">
          <ac:chgData name="Juliette DE VESTEL" userId="5d2f70a9-0736-411e-a61f-8b2e89d94f4e" providerId="ADAL" clId="{7D4D26AF-DA70-4146-882D-A45457F078BC}" dt="2019-09-19T14:16:17.150" v="438" actId="478"/>
          <ac:spMkLst>
            <pc:docMk/>
            <pc:sldMk cId="2335261285" sldId="305"/>
            <ac:spMk id="2" creationId="{81AC821F-4D4E-408B-A0ED-D308EADEDCA9}"/>
          </ac:spMkLst>
        </pc:spChg>
        <pc:spChg chg="add del mod">
          <ac:chgData name="Juliette DE VESTEL" userId="5d2f70a9-0736-411e-a61f-8b2e89d94f4e" providerId="ADAL" clId="{7D4D26AF-DA70-4146-882D-A45457F078BC}" dt="2019-09-19T14:16:18.838" v="439" actId="478"/>
          <ac:spMkLst>
            <pc:docMk/>
            <pc:sldMk cId="2335261285" sldId="305"/>
            <ac:spMk id="3" creationId="{BB778DEF-CFE8-4E01-9C00-2E6D0EF08383}"/>
          </ac:spMkLst>
        </pc:spChg>
        <pc:spChg chg="add mod">
          <ac:chgData name="Juliette DE VESTEL" userId="5d2f70a9-0736-411e-a61f-8b2e89d94f4e" providerId="ADAL" clId="{7D4D26AF-DA70-4146-882D-A45457F078BC}" dt="2019-09-24T12:29:25.387" v="1917" actId="20577"/>
          <ac:spMkLst>
            <pc:docMk/>
            <pc:sldMk cId="2335261285" sldId="305"/>
            <ac:spMk id="4" creationId="{DD4B7FF1-4AB8-4C90-90A4-6B72F4329407}"/>
          </ac:spMkLst>
        </pc:spChg>
        <pc:spChg chg="mod">
          <ac:chgData name="Juliette DE VESTEL" userId="5d2f70a9-0736-411e-a61f-8b2e89d94f4e" providerId="ADAL" clId="{7D4D26AF-DA70-4146-882D-A45457F078BC}" dt="2019-09-19T13:27:50.927" v="69" actId="20577"/>
          <ac:spMkLst>
            <pc:docMk/>
            <pc:sldMk cId="2335261285" sldId="305"/>
            <ac:spMk id="30722" creationId="{6B89537D-0558-4E81-977C-5738F746CB1D}"/>
          </ac:spMkLst>
        </pc:spChg>
      </pc:sldChg>
      <pc:sldChg chg="add del">
        <pc:chgData name="Juliette DE VESTEL" userId="5d2f70a9-0736-411e-a61f-8b2e89d94f4e" providerId="ADAL" clId="{7D4D26AF-DA70-4146-882D-A45457F078BC}" dt="2019-09-19T14:39:54.908" v="1196" actId="2696"/>
        <pc:sldMkLst>
          <pc:docMk/>
          <pc:sldMk cId="2209622390" sldId="306"/>
        </pc:sldMkLst>
      </pc:sldChg>
      <pc:sldChg chg="modSp add">
        <pc:chgData name="Juliette DE VESTEL" userId="5d2f70a9-0736-411e-a61f-8b2e89d94f4e" providerId="ADAL" clId="{7D4D26AF-DA70-4146-882D-A45457F078BC}" dt="2019-09-19T14:40:03.673" v="1199" actId="404"/>
        <pc:sldMkLst>
          <pc:docMk/>
          <pc:sldMk cId="1255421547" sldId="307"/>
        </pc:sldMkLst>
        <pc:spChg chg="mod">
          <ac:chgData name="Juliette DE VESTEL" userId="5d2f70a9-0736-411e-a61f-8b2e89d94f4e" providerId="ADAL" clId="{7D4D26AF-DA70-4146-882D-A45457F078BC}" dt="2019-09-19T14:40:03.673" v="1199" actId="404"/>
          <ac:spMkLst>
            <pc:docMk/>
            <pc:sldMk cId="1255421547" sldId="307"/>
            <ac:spMk id="4" creationId="{DD4B7FF1-4AB8-4C90-90A4-6B72F4329407}"/>
          </ac:spMkLst>
        </pc:spChg>
      </pc:sldChg>
      <pc:sldChg chg="modSp add ord">
        <pc:chgData name="Juliette DE VESTEL" userId="5d2f70a9-0736-411e-a61f-8b2e89d94f4e" providerId="ADAL" clId="{7D4D26AF-DA70-4146-882D-A45457F078BC}" dt="2019-09-26T14:36:13.119" v="2202" actId="255"/>
        <pc:sldMkLst>
          <pc:docMk/>
          <pc:sldMk cId="110283695" sldId="308"/>
        </pc:sldMkLst>
        <pc:spChg chg="mod">
          <ac:chgData name="Juliette DE VESTEL" userId="5d2f70a9-0736-411e-a61f-8b2e89d94f4e" providerId="ADAL" clId="{7D4D26AF-DA70-4146-882D-A45457F078BC}" dt="2019-09-26T14:36:13.119" v="2202" actId="255"/>
          <ac:spMkLst>
            <pc:docMk/>
            <pc:sldMk cId="110283695" sldId="308"/>
            <ac:spMk id="4" creationId="{DD4B7FF1-4AB8-4C90-90A4-6B72F4329407}"/>
          </ac:spMkLst>
        </pc:spChg>
        <pc:spChg chg="mod">
          <ac:chgData name="Juliette DE VESTEL" userId="5d2f70a9-0736-411e-a61f-8b2e89d94f4e" providerId="ADAL" clId="{7D4D26AF-DA70-4146-882D-A45457F078BC}" dt="2019-09-19T14:40:22.078" v="1203"/>
          <ac:spMkLst>
            <pc:docMk/>
            <pc:sldMk cId="110283695" sldId="308"/>
            <ac:spMk id="30722" creationId="{6B89537D-0558-4E81-977C-5738F746CB1D}"/>
          </ac:spMkLst>
        </pc:spChg>
      </pc:sldChg>
      <pc:sldChg chg="modSp add">
        <pc:chgData name="Juliette DE VESTEL" userId="5d2f70a9-0736-411e-a61f-8b2e89d94f4e" providerId="ADAL" clId="{7D4D26AF-DA70-4146-882D-A45457F078BC}" dt="2019-09-26T14:40:12.533" v="2359" actId="20577"/>
        <pc:sldMkLst>
          <pc:docMk/>
          <pc:sldMk cId="2870415459" sldId="309"/>
        </pc:sldMkLst>
        <pc:spChg chg="mod">
          <ac:chgData name="Juliette DE VESTEL" userId="5d2f70a9-0736-411e-a61f-8b2e89d94f4e" providerId="ADAL" clId="{7D4D26AF-DA70-4146-882D-A45457F078BC}" dt="2019-09-26T14:40:12.533" v="2359" actId="20577"/>
          <ac:spMkLst>
            <pc:docMk/>
            <pc:sldMk cId="2870415459" sldId="309"/>
            <ac:spMk id="4" creationId="{DD4B7FF1-4AB8-4C90-90A4-6B72F4329407}"/>
          </ac:spMkLst>
        </pc:spChg>
      </pc:sldChg>
      <pc:sldMasterChg chg="delSldLayout">
        <pc:chgData name="Juliette DE VESTEL" userId="5d2f70a9-0736-411e-a61f-8b2e89d94f4e" providerId="ADAL" clId="{7D4D26AF-DA70-4146-882D-A45457F078BC}" dt="2019-09-19T14:41:05.578" v="1238" actId="47"/>
        <pc:sldMasterMkLst>
          <pc:docMk/>
          <pc:sldMasterMk cId="0" sldId="2147483678"/>
        </pc:sldMasterMkLst>
        <pc:sldLayoutChg chg="del">
          <pc:chgData name="Juliette DE VESTEL" userId="5d2f70a9-0736-411e-a61f-8b2e89d94f4e" providerId="ADAL" clId="{7D4D26AF-DA70-4146-882D-A45457F078BC}" dt="2019-09-19T14:41:05.578" v="1238" actId="47"/>
          <pc:sldLayoutMkLst>
            <pc:docMk/>
            <pc:sldMasterMk cId="0" sldId="2147483678"/>
            <pc:sldLayoutMk cId="2287736565" sldId="2147483873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45F34D63-E96A-4E77-B8A4-57AFB302C1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1DE1BBE-2981-45DB-A7F8-14E7136E811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225C9E-5F18-4DC2-B4AF-48DC4801D583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B8EA4B6-766E-4ADA-AFB6-A4C076BF108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8090876-1FB4-4BB3-9424-5FE7C32E262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7C84A-AD11-4BAA-8D26-29ED494BC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1784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1C993-DF7F-4156-8C07-BBDBAA3C31FC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EA9C98-FC61-4A4D-B32F-CE48A998B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046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EA9C98-FC61-4A4D-B32F-CE48A998B60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13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BE"/>
          </a:p>
        </p:txBody>
      </p:sp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xmlns="" id="{CEA527B1-CDD2-43B6-9B8E-B49DD8AC9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2D2B9A-C1D0-4E05-B374-E9E21D1AF6A6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xmlns="" id="{F033A925-B297-466C-8B99-05DCEAB77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8" name="Espace réservé du numéro de diapositive 5">
            <a:extLst>
              <a:ext uri="{FF2B5EF4-FFF2-40B4-BE49-F238E27FC236}">
                <a16:creationId xmlns:a16="http://schemas.microsoft.com/office/drawing/2014/main" xmlns="" id="{9B0503CA-3609-405E-8C9F-8FF7B6ABD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3C4602-07B1-4702-9664-AB26D378AF2A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2538813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836712"/>
            <a:ext cx="5638800" cy="1143000"/>
          </a:xfrm>
        </p:spPr>
        <p:txBody>
          <a:bodyPr lIns="0">
            <a:noAutofit/>
          </a:bodyPr>
          <a:lstStyle>
            <a:lvl1pPr algn="l">
              <a:defRPr sz="1800"/>
            </a:lvl1pPr>
          </a:lstStyle>
          <a:p>
            <a:endParaRPr lang="fr-FR" dirty="0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899592" y="2084852"/>
            <a:ext cx="7715200" cy="4525433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882800928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A2914F-78F9-40BF-AE78-5D38199993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58C6C67-D396-4E96-ABD1-4B2DC83727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F6A8251-263E-4197-904A-788D943C0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020B-B1B8-425E-9A75-3BCEA795CD6A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9DDC12F-F979-4AA1-9BD2-BBC10CDE1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E162623-DA52-41FC-BEA3-90452EBF2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2933-6B0D-4D41-9CBE-667459152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66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EF7BEB5-3962-4A81-B898-BC1D8C326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419EDDE-334A-41EB-9D64-56AAC0E05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D0BA7C9-406A-4788-9C3A-C8676FE15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020B-B1B8-425E-9A75-3BCEA795CD6A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CE0ECA6-3BF9-4861-889E-8C4AD6BC0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20A2D73-B616-458B-A6B4-4184675C0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2933-6B0D-4D41-9CBE-667459152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4423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7B87DC-1E47-46D8-89E4-1D046C8B4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DF4B8BC-1DFC-43B5-B5C1-7489694803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94E4E58-6CB5-46A2-8250-A61730211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020B-B1B8-425E-9A75-3BCEA795CD6A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FC61D73-1CA6-4FB8-A1CE-AAE16D26C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87AF218-9BD9-4A4E-BCEA-1198DD13D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2933-6B0D-4D41-9CBE-667459152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0055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FF3D8CF-3F89-46D3-935C-E1651C8EF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956B81A-BE9F-44D1-8DE7-062066EB08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4DE7514-75DB-4A15-A8B9-17F8F26EED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B57E890-5102-4F6F-9810-38DC1BD1A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020B-B1B8-425E-9A75-3BCEA795CD6A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86DDA79-6430-43FB-881B-08F6DE880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9902814-7ADD-4F06-A9A7-92509629C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2933-6B0D-4D41-9CBE-667459152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9206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3749AA0-A979-4738-A685-87F108F05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270BDC3-9B11-4460-A753-6B82319C3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40AF2F9-FB06-4D67-8722-3FB923CE34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EA4A5225-C88B-41F2-9D46-761FD7D57B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40DA83D-9C73-4756-888B-FE40CC2378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8ACCF246-E3BB-4909-8A04-25C9FF64C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020B-B1B8-425E-9A75-3BCEA795CD6A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1776F27E-47FC-461F-AE7B-08EE2171A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199479FE-5F72-459B-86A8-4938A0A3B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2933-6B0D-4D41-9CBE-667459152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6368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F76C53-10B4-432C-A758-68BF01A95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D64A04B-7484-4B46-9578-104DE1E0D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020B-B1B8-425E-9A75-3BCEA795CD6A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8239299-06C9-40E2-AC4A-9DF06F670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985199D-B0F1-4F8F-8025-D1AC37E52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2933-6B0D-4D41-9CBE-667459152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52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890C0AE6-410D-4A94-9FC7-61D2ABB66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020B-B1B8-425E-9A75-3BCEA795CD6A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F54B04A6-84CE-4EE2-8ADC-EC77DDE8E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4AC0C60-A929-4C3A-8B14-3C0D94025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2933-6B0D-4D41-9CBE-667459152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963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29455C-50D8-45E5-93BC-5E253E508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7195A77-27B8-4D89-8237-7E2FE60240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EF9890A-1FB9-4663-9E38-EF62AAF7A5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903D9E6-56A1-4615-9236-27DDEAF71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020B-B1B8-425E-9A75-3BCEA795CD6A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E3A79BD-3A09-4447-8DB1-2E30690F4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A0FC03B-B000-40CB-94A1-1D7E2ACA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2933-6B0D-4D41-9CBE-667459152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060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2D22BF1-8566-4EF9-973C-3B77F599A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733823F-999F-4441-80F1-E8EF73B5EF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9F66E7F-300F-4D31-BA17-CDB4212951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9A77D49-1527-40D1-8BC1-EA8029CC2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020B-B1B8-425E-9A75-3BCEA795CD6A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8D41B05-85DC-4E59-9986-6A694DE69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F087303-6A60-418B-BB60-2C76D0609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2933-6B0D-4D41-9CBE-667459152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268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385010DD-4BCF-4547-BE4B-A46CC5C7F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47242C-3554-4E3D-BEC8-03AA65B8598D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31A0CCAE-FB48-403B-B375-603280F37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988098A0-4087-4988-AA56-546D866E0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166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268ABEA9-3BA3-458F-BDC9-4345BA1D3FCC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39347243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9140B29-85D3-43C5-8EDE-AE87EABBF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96DF253-A5A8-4DFE-86D3-8B3302FD8E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9DA1273-31F9-4A74-B1CC-D742D777D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020B-B1B8-425E-9A75-3BCEA795CD6A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5F52C0B-790E-48CF-8A83-B0E2EB5BA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664D5AC-F5DD-4B8E-B2B8-69DD6EBFD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2933-6B0D-4D41-9CBE-667459152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282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81948A03-A049-4275-B81E-5DD80E7FD7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95B77305-2894-479E-B17B-67E6933F76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08912F7-27C1-40BE-AC93-A062636DC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B020B-B1B8-425E-9A75-3BCEA795CD6A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5ECDADC-F819-4B69-92D0-771154BA6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058C2B4-5819-4095-94B5-4CF36C59F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C2933-6B0D-4D41-9CBE-667459152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4409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91257010-16C6-47F7-ACEC-CBECF1482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C06251-A06A-4216-933C-0E468A715C97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DDB89A07-BEC0-4994-98B0-BD0F25907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C8260C90-A75C-4AC9-9BA5-6C874B275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166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AAE95985-8309-4B09-86E6-DF358FF1A49F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40101847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D4B5763B-46C4-4001-AB75-AD8F5110E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13D9D1-7D0A-4794-B74C-DBFFD42CF4B6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792824A2-791A-448F-BD50-53D9FB9FD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B80C2F9-3D78-40DA-843C-A8BFCF6D2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85B012-4811-47DE-B5DB-FE3F231C6811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27584707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15616" y="4425132"/>
            <a:ext cx="7772400" cy="8223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15616" y="292494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C8528128-B6F3-432F-9E7F-0043E0084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53A843-B282-427B-BDFE-298C4C3FED5B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9F12A9D7-AA0C-4130-BFAC-0C06A6E01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31374E4E-1382-4F4A-8C1C-29F59C83B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8065F-774C-42B0-81CC-FDC7E4E01C1D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1639438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31640" y="1600200"/>
            <a:ext cx="31641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BE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xmlns="" id="{DCD0AB95-D0F6-48D1-B130-7BA125513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96F938-AE3F-460B-9518-8FD0A4206988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xmlns="" id="{811ECB72-4C99-40F9-8456-8301EE36D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xmlns="" id="{D16252A9-A656-48A5-AAED-A5EE3DA9E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63AB51-62EF-4A26-BCA0-1F1857E514D5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3733183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xmlns="" id="{E83B82EC-D6AD-43D8-A683-7CFFAA711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FBE642-843A-47F5-9897-054C876A7D28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xmlns="" id="{943E1534-99FC-408A-A228-8B9E63D85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xmlns="" id="{EEE89DCA-CC4A-422D-A1DB-5DBF83962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D5C6C-1C81-4579-B177-048E3D367287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42075369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xmlns="" id="{878EC049-88DF-4513-8A30-2D9A22788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9EFDAA-0D12-48C4-8641-0859F1ACFFF3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xmlns="" id="{D066FC91-F63D-48DB-92AD-8182DD583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5">
            <a:extLst>
              <a:ext uri="{FF2B5EF4-FFF2-40B4-BE49-F238E27FC236}">
                <a16:creationId xmlns:a16="http://schemas.microsoft.com/office/drawing/2014/main" xmlns="" id="{55FCDECC-A4BB-478E-AD94-49008A8A4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14D44-9389-4DFF-8954-FC02F374D694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4413798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xmlns="" id="{B7831A96-7B26-469D-BC6F-FAD372090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FEBA4F-ADD2-420E-861F-2D431122EF46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xmlns="" id="{4DBD6997-BC43-4E09-80D1-150A2181C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xmlns="" id="{42F89FEE-36A3-45C0-9B88-BCAEB732D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F2F060-8229-47C7-9353-6CF29AE59E0B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3817136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238324"/>
            <a:ext cx="2277889" cy="9584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dirty="0"/>
              <a:t>Modifiez le style du titre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188640"/>
            <a:ext cx="5111750" cy="59375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87624" y="1412776"/>
            <a:ext cx="2277889" cy="4713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xmlns="" id="{89DAA25B-56AE-4C5D-A66A-1D2A94307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BC2C0C-D1DF-4DFF-AB51-5E4A15DD371F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xmlns="" id="{F1E0F6A3-F0CB-4F69-B295-AD0913F9F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xmlns="" id="{701AD7D4-2EBF-43C5-9FC7-A7547B93B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9CB38-1896-4696-8111-5C1C40282906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292317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8F9DDF81-A507-4CEF-9018-CD12F2BCF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490DE7-AC7D-4C0A-88A5-5978E17F4F1D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9CC0D8B0-D90E-4D37-B555-2CABAA749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D993619B-C7AB-46DD-80A7-8E6B64D0F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552883-0E55-46D1-9226-847DA4930847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12936443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xmlns="" id="{F2D86294-D499-43E7-8A6C-99A3468E6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EBF513-4E98-4FC2-A7FB-4CB1FC0F6916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xmlns="" id="{FA3C0EEE-3D8C-427D-B6E8-3D65746C6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xmlns="" id="{242B9493-3F0A-457B-A2DC-1CF6B57EE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FA3B9-5729-4C09-A1DC-CE8D3A2A2BC5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33096549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889D6205-FC25-4054-94F9-B8770A95A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3EE821-4647-4DEB-B6FB-BF1F029C6FCD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0C04DE51-3788-4399-9792-492A8C8FF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F5BC27E-0D5A-404D-8999-F4849E793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531A4-8888-4D84-B883-5FEADC1B70F1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31544221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836712"/>
            <a:ext cx="5638800" cy="1143000"/>
          </a:xfrm>
        </p:spPr>
        <p:txBody>
          <a:bodyPr lIns="0">
            <a:noAutofit/>
          </a:bodyPr>
          <a:lstStyle>
            <a:lvl1pPr algn="l">
              <a:defRPr sz="1800"/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7554798"/>
      </p:ext>
    </p:extLst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836712"/>
            <a:ext cx="5638800" cy="1143000"/>
          </a:xfrm>
        </p:spPr>
        <p:txBody>
          <a:bodyPr lIns="0">
            <a:noAutofit/>
          </a:bodyPr>
          <a:lstStyle>
            <a:lvl1pPr algn="l">
              <a:defRPr sz="1800"/>
            </a:lvl1pPr>
          </a:lstStyle>
          <a:p>
            <a:endParaRPr lang="fr-FR" dirty="0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899592" y="2084852"/>
            <a:ext cx="7715200" cy="4525433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943010457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15616" y="4425132"/>
            <a:ext cx="7772400" cy="8223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15616" y="292494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6C1AB184-9B29-47EE-BDFE-7BED04F18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A75D99-4318-4D81-B4E4-9423429C400F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81ECDDD0-2F50-4857-AEFE-B87ACD4AF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FAD31145-4266-4011-891B-E3D841205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89E04-8EB2-4AE7-9CDA-2189C8DDD1BC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512668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31640" y="1600200"/>
            <a:ext cx="31641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BE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xmlns="" id="{FF338BD2-7ADD-4A20-8BE7-4E9262800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F8AEB6-CDB6-4A5E-AD7F-4A966E4AC9A5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xmlns="" id="{139BEEB3-48F3-4E02-AE9F-697C3AD6F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xmlns="" id="{E56AACEE-42E5-48E4-A615-2DDB61FC7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125BF8-8A71-474F-94E6-E20C6A1F4732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3868753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xmlns="" id="{6C041BCD-6140-46BA-898D-389B8DBB3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F6EF0A-8147-4164-9564-A4AE99F5586D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xmlns="" id="{19AE08F5-1C2C-407E-B041-51A37A8F4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xmlns="" id="{42A5AF6D-50C3-4EDF-821A-467915E9E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1017A0-82D6-4230-A589-5C094DCA7F78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3303488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xmlns="" id="{494508A2-1A21-49D1-B24A-57FBB4E22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496EBA-C846-4F65-B2C5-97346CB7E657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xmlns="" id="{DB7FC10D-2B8F-4FE3-B430-544C26849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xmlns="" id="{C6B2AC07-2F53-4AA4-84C3-610EA3973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C4C03-87CB-478D-892B-7F28EA83F065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3773839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EA287C95-859B-46B9-9795-0063B4BF4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6388A2-9089-4A03-8373-A9569D945A48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FCEDF659-AE1B-4FB2-BA0E-6C1C8C6AB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D5C85BB-B60B-495C-BDAB-A4A673680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1F293-6AD4-4023-BF74-1753EE597D5C}" type="slidenum">
              <a:rPr lang="fr-BE" altLang="en-US"/>
              <a:pPr/>
              <a:t>‹#›</a:t>
            </a:fld>
            <a:endParaRPr lang="fr-BE" altLang="en-US"/>
          </a:p>
        </p:txBody>
      </p:sp>
    </p:spTree>
    <p:extLst>
      <p:ext uri="{BB962C8B-B14F-4D97-AF65-F5344CB8AC3E}">
        <p14:creationId xmlns:p14="http://schemas.microsoft.com/office/powerpoint/2010/main" val="559831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836712"/>
            <a:ext cx="5638800" cy="1143000"/>
          </a:xfrm>
        </p:spPr>
        <p:txBody>
          <a:bodyPr lIns="0">
            <a:noAutofit/>
          </a:bodyPr>
          <a:lstStyle>
            <a:lvl1pPr algn="l">
              <a:defRPr sz="1800"/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76164987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5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.png"/><Relationship Id="rId12" Type="http://schemas.openxmlformats.org/officeDocument/2006/relationships/image" Target="../media/image2.jpeg"/><Relationship Id="rId13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slideLayout" Target="../slideLayouts/slideLayout10.xml"/><Relationship Id="rId10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theme" Target="../theme/theme4.xml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>
            <a:extLst>
              <a:ext uri="{FF2B5EF4-FFF2-40B4-BE49-F238E27FC236}">
                <a16:creationId xmlns:a16="http://schemas.microsoft.com/office/drawing/2014/main" xmlns="" id="{01EBD999-F4F2-480B-8468-B17F9F1A79E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18122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dirty="0"/>
              <a:t>Page d’ouverture</a:t>
            </a:r>
            <a:endParaRPr lang="fr-BE" altLang="en-US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5AD055F1-FA07-44B0-9E69-36532A6DC7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r>
              <a:rPr lang="fr-BE" altLang="en-US" dirty="0"/>
              <a:t>05/01/2019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4DF4BA57-5163-4D8C-846B-D66ADD4E65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296EF308-61D4-431D-844C-440FFF5FBA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67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D2A9E98-5534-4C84-827D-67545DC8A734}" type="slidenum">
              <a:rPr lang="fr-BE" altLang="en-US"/>
              <a:pPr/>
              <a:t>‹#›</a:t>
            </a:fld>
            <a:endParaRPr lang="fr-BE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D155B081-0F5B-4997-9107-46B2C991572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619250" y="646113"/>
            <a:ext cx="6121400" cy="55657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fr-BE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1031" name="Image 13" descr="logo3lp.eps">
            <a:extLst>
              <a:ext uri="{FF2B5EF4-FFF2-40B4-BE49-F238E27FC236}">
                <a16:creationId xmlns:a16="http://schemas.microsoft.com/office/drawing/2014/main" xmlns="" id="{688F7119-CADB-4D0F-BA6B-819036EEE8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277177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Image 10" descr="barrette-ulb-elargie-ppt.jpg">
            <a:extLst>
              <a:ext uri="{FF2B5EF4-FFF2-40B4-BE49-F238E27FC236}">
                <a16:creationId xmlns:a16="http://schemas.microsoft.com/office/drawing/2014/main" xmlns="" id="{E8130DFF-85F6-45C9-A5D7-2F960574C9D5}"/>
              </a:ext>
            </a:extLst>
          </p:cNvPr>
          <p:cNvPicPr>
            <a:picLocks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42113"/>
            <a:ext cx="9144000" cy="11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Image 2">
            <a:extLst>
              <a:ext uri="{FF2B5EF4-FFF2-40B4-BE49-F238E27FC236}">
                <a16:creationId xmlns:a16="http://schemas.microsoft.com/office/drawing/2014/main" xmlns="" id="{9E0DE375-30A4-4DBC-9CF8-F261E446404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125" y="152400"/>
            <a:ext cx="7524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pitchFamily="-101" charset="-128"/>
          <a:cs typeface="ヒラギノ角ゴ Pro W3" pitchFamily="-10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pitchFamily="-101" charset="-128"/>
          <a:cs typeface="ヒラギノ角ゴ Pro W3" pitchFamily="-10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titre 1">
            <a:extLst>
              <a:ext uri="{FF2B5EF4-FFF2-40B4-BE49-F238E27FC236}">
                <a16:creationId xmlns:a16="http://schemas.microsoft.com/office/drawing/2014/main" xmlns="" id="{FC18813E-8DE5-447C-9B71-6601CFF245A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03350" y="274638"/>
            <a:ext cx="72834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/>
              <a:t>Page de contenu</a:t>
            </a:r>
            <a:endParaRPr lang="fr-BE" altLang="en-US"/>
          </a:p>
        </p:txBody>
      </p:sp>
      <p:sp>
        <p:nvSpPr>
          <p:cNvPr id="3075" name="Espace réservé du texte 2">
            <a:extLst>
              <a:ext uri="{FF2B5EF4-FFF2-40B4-BE49-F238E27FC236}">
                <a16:creationId xmlns:a16="http://schemas.microsoft.com/office/drawing/2014/main" xmlns="" id="{F0B11057-51D2-4495-9E12-763D9B5943D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403350" y="1600200"/>
            <a:ext cx="728345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/>
              <a:t>Modifiez les styles du texte du masque</a:t>
            </a:r>
          </a:p>
          <a:p>
            <a:pPr lvl="1"/>
            <a:r>
              <a:rPr lang="fr-FR" altLang="en-US"/>
              <a:t>Deuxième niveau</a:t>
            </a:r>
          </a:p>
          <a:p>
            <a:pPr lvl="2"/>
            <a:r>
              <a:rPr lang="fr-FR" altLang="en-US"/>
              <a:t>Troisième niveau</a:t>
            </a:r>
          </a:p>
          <a:p>
            <a:pPr lvl="3"/>
            <a:r>
              <a:rPr lang="fr-FR" altLang="en-US"/>
              <a:t>Quatrième niveau</a:t>
            </a:r>
          </a:p>
          <a:p>
            <a:pPr lvl="4"/>
            <a:r>
              <a:rPr lang="fr-FR" altLang="en-US"/>
              <a:t>Cinquième niveau</a:t>
            </a:r>
            <a:endParaRPr lang="fr-BE" alt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D375DE55-1BC3-42D0-9B6C-5CD629E278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0838" y="64166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DEC9FAEB-03AE-4A21-90C1-745B73EB6814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70183E20-849E-4356-8715-52678D58FA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dirty="0">
                <a:solidFill>
                  <a:prstClr val="black">
                    <a:tint val="75000"/>
                  </a:prstClr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F80F8B01-784E-477F-A42C-C0A9F79E5F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10400" y="63817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6B7CC214-82B9-4673-A8C1-23B46AA714E3}" type="slidenum">
              <a:rPr lang="fr-BE" altLang="en-US"/>
              <a:pPr/>
              <a:t>‹#›</a:t>
            </a:fld>
            <a:endParaRPr lang="fr-BE" altLang="en-US"/>
          </a:p>
        </p:txBody>
      </p:sp>
      <p:pic>
        <p:nvPicPr>
          <p:cNvPr id="3079" name="Image 9" descr="logo3lp.eps">
            <a:extLst>
              <a:ext uri="{FF2B5EF4-FFF2-40B4-BE49-F238E27FC236}">
                <a16:creationId xmlns:a16="http://schemas.microsoft.com/office/drawing/2014/main" xmlns="" id="{6C526450-A2C5-477F-841E-3BA413FBED68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763713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Image 8" descr="barrette-ulb-elargie-ppt.jpg">
            <a:extLst>
              <a:ext uri="{FF2B5EF4-FFF2-40B4-BE49-F238E27FC236}">
                <a16:creationId xmlns:a16="http://schemas.microsoft.com/office/drawing/2014/main" xmlns="" id="{97467852-419C-481F-B5E9-DB42A3212DD4}"/>
              </a:ext>
            </a:extLst>
          </p:cNvPr>
          <p:cNvPicPr>
            <a:picLocks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04025"/>
            <a:ext cx="9144000" cy="5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2">
            <a:extLst>
              <a:ext uri="{FF2B5EF4-FFF2-40B4-BE49-F238E27FC236}">
                <a16:creationId xmlns:a16="http://schemas.microsoft.com/office/drawing/2014/main" xmlns="" id="{BC5A8A6F-3ABA-4C56-9AF1-548E32BF8E1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4275" y="152400"/>
            <a:ext cx="557326" cy="68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36" r:id="rId2"/>
    <p:sldLayoutId id="2147483837" r:id="rId3"/>
    <p:sldLayoutId id="2147483838" r:id="rId4"/>
    <p:sldLayoutId id="2147483839" r:id="rId5"/>
    <p:sldLayoutId id="2147483843" r:id="rId6"/>
    <p:sldLayoutId id="2147483844" r:id="rId7"/>
    <p:sldLayoutId id="2147483856" r:id="rId8"/>
    <p:sldLayoutId id="2147483857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pitchFamily="-101" charset="-128"/>
          <a:cs typeface="ヒラギノ角ゴ Pro W3" pitchFamily="-10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pitchFamily="-101" charset="-128"/>
          <a:cs typeface="ヒラギノ角ゴ Pro W3" pitchFamily="-10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4A932B29-3E1B-4053-8DBA-DDD13A129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9E68BFF-4169-4584-83BF-0EE27CE9D9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637E4F3-59B3-4673-8BA4-631E70C634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B020B-B1B8-425E-9A75-3BCEA795CD6A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A0F4922-D797-4C76-9E2B-051E0B94C3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B469BCC-9D42-42B6-A812-C658AD076B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C2933-6B0D-4D41-9CBE-667459152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617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u titre 1">
            <a:extLst>
              <a:ext uri="{FF2B5EF4-FFF2-40B4-BE49-F238E27FC236}">
                <a16:creationId xmlns:a16="http://schemas.microsoft.com/office/drawing/2014/main" xmlns="" id="{C367AFE6-FD50-4BA8-BB83-A3A94C83EEE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03350" y="274638"/>
            <a:ext cx="72834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/>
              <a:t>Page de contenu</a:t>
            </a:r>
            <a:endParaRPr lang="fr-BE" altLang="en-US"/>
          </a:p>
        </p:txBody>
      </p:sp>
      <p:sp>
        <p:nvSpPr>
          <p:cNvPr id="16387" name="Espace réservé du texte 2">
            <a:extLst>
              <a:ext uri="{FF2B5EF4-FFF2-40B4-BE49-F238E27FC236}">
                <a16:creationId xmlns:a16="http://schemas.microsoft.com/office/drawing/2014/main" xmlns="" id="{85CF638A-C1C7-4A00-943E-C783CB0BC4C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403350" y="1600200"/>
            <a:ext cx="728345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/>
              <a:t>Modifiez les styles du texte du masque</a:t>
            </a:r>
          </a:p>
          <a:p>
            <a:pPr lvl="1"/>
            <a:r>
              <a:rPr lang="fr-FR" altLang="en-US"/>
              <a:t>Deuxième niveau</a:t>
            </a:r>
          </a:p>
          <a:p>
            <a:pPr lvl="2"/>
            <a:r>
              <a:rPr lang="fr-FR" altLang="en-US"/>
              <a:t>Troisième niveau</a:t>
            </a:r>
          </a:p>
          <a:p>
            <a:pPr lvl="3"/>
            <a:r>
              <a:rPr lang="fr-FR" altLang="en-US"/>
              <a:t>Quatrième niveau</a:t>
            </a:r>
          </a:p>
          <a:p>
            <a:pPr lvl="4"/>
            <a:r>
              <a:rPr lang="fr-FR" altLang="en-US"/>
              <a:t>Cinquième niveau</a:t>
            </a:r>
            <a:endParaRPr lang="fr-BE" alt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2B99C09E-EA1F-41C1-8412-DCE45704E7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0838" y="64166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4E8FC18C-34A6-4BDA-8779-5D439E6A3E89}" type="datetime1">
              <a:rPr lang="fr-BE" altLang="en-US"/>
              <a:pPr/>
              <a:t>11/10/19</a:t>
            </a:fld>
            <a:endParaRPr lang="fr-BE" alt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344A5F17-0B8E-4351-B9A5-979AF48A62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F1937699-4FB1-4785-A80C-70B4D0A29B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10400" y="63817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BEBD8A57-2301-4226-B5AE-5D20B4465D7F}" type="slidenum">
              <a:rPr lang="fr-BE" altLang="en-US"/>
              <a:pPr/>
              <a:t>‹#›</a:t>
            </a:fld>
            <a:endParaRPr lang="fr-BE" altLang="en-US"/>
          </a:p>
        </p:txBody>
      </p:sp>
      <p:pic>
        <p:nvPicPr>
          <p:cNvPr id="16391" name="Image 9" descr="logo3lp.eps">
            <a:extLst>
              <a:ext uri="{FF2B5EF4-FFF2-40B4-BE49-F238E27FC236}">
                <a16:creationId xmlns:a16="http://schemas.microsoft.com/office/drawing/2014/main" xmlns="" id="{4B288F89-012C-4A5D-808B-67A9CF59708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763713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9" r:id="rId11"/>
    <p:sldLayoutId id="21474838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pitchFamily="-101" charset="-128"/>
          <a:cs typeface="ヒラギノ角ゴ Pro W3" pitchFamily="-10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pitchFamily="-101" charset="-128"/>
          <a:cs typeface="ヒラギノ角ゴ Pro W3" pitchFamily="-10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pitchFamily="-101" charset="-128"/>
          <a:cs typeface="ヒラギノ角ゴ Pro W3" pitchFamily="-10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re 1">
            <a:extLst>
              <a:ext uri="{FF2B5EF4-FFF2-40B4-BE49-F238E27FC236}">
                <a16:creationId xmlns:a16="http://schemas.microsoft.com/office/drawing/2014/main" xmlns="" id="{4E98504D-762B-401C-A200-F338CF20F7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2240868"/>
            <a:ext cx="7772400" cy="2376263"/>
          </a:xfrm>
        </p:spPr>
        <p:txBody>
          <a:bodyPr/>
          <a:lstStyle/>
          <a:p>
            <a:pPr eaLnBrk="1" hangingPunct="1"/>
            <a:r>
              <a:rPr lang="fr-BE" altLang="en-US" sz="3200" dirty="0" err="1">
                <a:solidFill>
                  <a:srgbClr val="004B86"/>
                </a:solidFill>
              </a:rPr>
              <a:t>Taak</a:t>
            </a:r>
            <a:r>
              <a:rPr lang="fr-BE" altLang="en-US" sz="3200" dirty="0">
                <a:solidFill>
                  <a:srgbClr val="004B86"/>
                </a:solidFill>
              </a:rPr>
              <a:t> 2: </a:t>
            </a:r>
            <a:r>
              <a:rPr lang="nl-BE" sz="3200" dirty="0">
                <a:solidFill>
                  <a:srgbClr val="004B86"/>
                </a:solidFill>
              </a:rPr>
              <a:t>ontwikkeling meet- en opvolgingsinstrument voor regionale tewerkstellingsmaatregelen </a:t>
            </a:r>
            <a:endParaRPr lang="fr-BE" altLang="en-US" sz="3200" dirty="0">
              <a:solidFill>
                <a:srgbClr val="014A94"/>
              </a:solidFill>
              <a:latin typeface="MetaBold-Roman" pitchFamily="34" charset="0"/>
            </a:endParaRPr>
          </a:p>
        </p:txBody>
      </p:sp>
      <p:sp>
        <p:nvSpPr>
          <p:cNvPr id="29699" name="Sous-titre 2">
            <a:extLst>
              <a:ext uri="{FF2B5EF4-FFF2-40B4-BE49-F238E27FC236}">
                <a16:creationId xmlns:a16="http://schemas.microsoft.com/office/drawing/2014/main" xmlns="" id="{5CACD691-0101-4B80-A3AA-665A6A624CC3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auto">
          <a:xfrm>
            <a:off x="971550" y="5877272"/>
            <a:ext cx="2448272" cy="576064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fr-BE" altLang="en-US" sz="2000" dirty="0">
                <a:solidFill>
                  <a:srgbClr val="A2B9E0"/>
                </a:solidFill>
                <a:latin typeface="Meta-LightLF" charset="0"/>
              </a:rPr>
              <a:t>Juliette De Vestel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6680109" y="5877272"/>
            <a:ext cx="1731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10 </a:t>
            </a:r>
            <a:r>
              <a:rPr lang="fr-FR" dirty="0" err="1"/>
              <a:t>oktober</a:t>
            </a:r>
            <a:r>
              <a:rPr lang="fr-FR" dirty="0"/>
              <a:t> 2019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re 1">
            <a:extLst>
              <a:ext uri="{FF2B5EF4-FFF2-40B4-BE49-F238E27FC236}">
                <a16:creationId xmlns:a16="http://schemas.microsoft.com/office/drawing/2014/main" xmlns="" id="{6B89537D-0558-4E81-977C-5738F746CB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2598" y="908721"/>
            <a:ext cx="7795602" cy="1008112"/>
          </a:xfrm>
        </p:spPr>
        <p:txBody>
          <a:bodyPr/>
          <a:lstStyle/>
          <a:p>
            <a:pPr algn="l"/>
            <a:r>
              <a:rPr lang="fr-BE" altLang="en-US" sz="2800" dirty="0" err="1">
                <a:solidFill>
                  <a:srgbClr val="004B86"/>
                </a:solidFill>
              </a:rPr>
              <a:t>Taak</a:t>
            </a:r>
            <a:r>
              <a:rPr lang="fr-BE" altLang="en-US" sz="2800" dirty="0">
                <a:solidFill>
                  <a:srgbClr val="004B86"/>
                </a:solidFill>
              </a:rPr>
              <a:t> 2: </a:t>
            </a:r>
            <a:r>
              <a:rPr lang="nl-BE" sz="2800" dirty="0">
                <a:solidFill>
                  <a:srgbClr val="004B86"/>
                </a:solidFill>
              </a:rPr>
              <a:t>ontwikkeling meet- en opvolgingsinstrument voor regionale tewerkstellingsmaatregelen </a:t>
            </a:r>
            <a:endParaRPr lang="fr-BE" altLang="en-US" sz="2800" dirty="0">
              <a:solidFill>
                <a:srgbClr val="004B86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D4B7FF1-4AB8-4C90-90A4-6B72F4329407}"/>
              </a:ext>
            </a:extLst>
          </p:cNvPr>
          <p:cNvSpPr txBox="1"/>
          <p:nvPr/>
        </p:nvSpPr>
        <p:spPr>
          <a:xfrm>
            <a:off x="662598" y="2060848"/>
            <a:ext cx="808586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200" dirty="0"/>
              <a:t>Situering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sz="2000" dirty="0"/>
              <a:t>6</a:t>
            </a:r>
            <a:r>
              <a:rPr lang="nl-NL" sz="2000" baseline="30000" dirty="0"/>
              <a:t>de</a:t>
            </a:r>
            <a:r>
              <a:rPr lang="nl-NL" sz="2000" dirty="0"/>
              <a:t> staatshervorming: groot deel </a:t>
            </a:r>
            <a:r>
              <a:rPr lang="nl-BE" sz="2000" dirty="0"/>
              <a:t>tewerkstellingsmaatregelen onder de bevoegdheid van de regionale regeringen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sz="2000" dirty="0"/>
              <a:t>Informatie niet meer beschikbaar in het DWH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200" dirty="0"/>
              <a:t>Doel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sz="2000" dirty="0"/>
              <a:t>Integratie van regionale tewerkstellingsmaatregelen in het DWH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nl-NL" dirty="0"/>
              <a:t>Impact staatshervorming nagaan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nl-NL" dirty="0"/>
              <a:t>Aanvullen ontbrekende gegevens in DWH</a:t>
            </a:r>
            <a:endParaRPr lang="nl-BE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nl-NL" dirty="0"/>
              <a:t>Relevantie voor het DWH analyseren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nl-BE" dirty="0"/>
              <a:t>Haalbaarheid onderzoeken van harmonisatie tussen maatregelen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nl-BE" dirty="0"/>
              <a:t>Rekening houdend met eigenheid en diversiteit van regionale maatregelen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83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re 1">
            <a:extLst>
              <a:ext uri="{FF2B5EF4-FFF2-40B4-BE49-F238E27FC236}">
                <a16:creationId xmlns:a16="http://schemas.microsoft.com/office/drawing/2014/main" xmlns="" id="{6B89537D-0558-4E81-977C-5738F746CB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2598" y="908721"/>
            <a:ext cx="7795602" cy="1008112"/>
          </a:xfrm>
        </p:spPr>
        <p:txBody>
          <a:bodyPr/>
          <a:lstStyle/>
          <a:p>
            <a:pPr algn="l"/>
            <a:r>
              <a:rPr lang="fr-BE" altLang="en-US" sz="2800" dirty="0" err="1">
                <a:solidFill>
                  <a:srgbClr val="004B86"/>
                </a:solidFill>
              </a:rPr>
              <a:t>Taak</a:t>
            </a:r>
            <a:r>
              <a:rPr lang="fr-BE" altLang="en-US" sz="2800" dirty="0">
                <a:solidFill>
                  <a:srgbClr val="004B86"/>
                </a:solidFill>
              </a:rPr>
              <a:t> 2: </a:t>
            </a:r>
            <a:r>
              <a:rPr lang="nl-BE" sz="2800" dirty="0">
                <a:solidFill>
                  <a:srgbClr val="004B86"/>
                </a:solidFill>
              </a:rPr>
              <a:t>ontwikkeling meet- en opvolgingsinstrument voor regionale tewerkstellingsmaatregelen </a:t>
            </a:r>
            <a:endParaRPr lang="fr-BE" altLang="en-US" sz="2800" dirty="0">
              <a:solidFill>
                <a:srgbClr val="004B86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D4B7FF1-4AB8-4C90-90A4-6B72F4329407}"/>
              </a:ext>
            </a:extLst>
          </p:cNvPr>
          <p:cNvSpPr txBox="1"/>
          <p:nvPr/>
        </p:nvSpPr>
        <p:spPr>
          <a:xfrm>
            <a:off x="662598" y="2060848"/>
            <a:ext cx="815787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200" dirty="0"/>
              <a:t>Stand van zaken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sz="2000" dirty="0"/>
              <a:t>Inventaris met federale en regionale tewerkstellingsmaatregelen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nl-BE" dirty="0"/>
              <a:t>Voor en na staatshervorming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nl-BE" dirty="0"/>
              <a:t>Grote diversiteit in regionale maatregelen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nl-BE" dirty="0"/>
              <a:t>Brede definitie “tewerkstellingsmaatregel”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nl-BE" sz="1600" dirty="0"/>
              <a:t>Direct </a:t>
            </a:r>
            <a:r>
              <a:rPr lang="nl-BE" sz="1600" dirty="0" smtClean="0"/>
              <a:t>en</a:t>
            </a:r>
            <a:r>
              <a:rPr lang="nl-BE" sz="1600" dirty="0" smtClean="0"/>
              <a:t> indirect (vb. </a:t>
            </a:r>
            <a:r>
              <a:rPr lang="nl-BE" sz="1600"/>
              <a:t>o</a:t>
            </a:r>
            <a:r>
              <a:rPr lang="nl-BE" sz="1600" smtClean="0"/>
              <a:t>pleidingen)</a:t>
            </a:r>
            <a:endParaRPr lang="nl-BE" sz="1600" dirty="0"/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nl-BE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NL" sz="2000" dirty="0"/>
              <a:t>Werkgroep werd opgericht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nl-NL" dirty="0"/>
              <a:t>Eerste selectie maatregelen wordt gemaakt op basis van de maatregelen opgenomen in de databank LMP (Labour Market Policy)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nl-NL" dirty="0"/>
              <a:t>Maatregelen in kaart brengen doorheen de tijd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nl-NL" dirty="0"/>
              <a:t>Tijdslijn aanvullen met andere maatregelen die relevant zijn voor het DWH (in samenwerking met de instellingen)</a:t>
            </a:r>
          </a:p>
        </p:txBody>
      </p:sp>
    </p:spTree>
    <p:extLst>
      <p:ext uri="{BB962C8B-B14F-4D97-AF65-F5344CB8AC3E}">
        <p14:creationId xmlns:p14="http://schemas.microsoft.com/office/powerpoint/2010/main" val="2870415459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1228</TotalTime>
  <Words>173</Words>
  <Application>Microsoft Macintosh PowerPoint</Application>
  <PresentationFormat>On-screen Show (4:3)</PresentationFormat>
  <Paragraphs>28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Arial</vt:lpstr>
      <vt:lpstr>Calibri</vt:lpstr>
      <vt:lpstr>Calibri Light</vt:lpstr>
      <vt:lpstr>Meta-LightLF</vt:lpstr>
      <vt:lpstr>MetaBold-Roman</vt:lpstr>
      <vt:lpstr>ヒラギノ角ゴ Pro W3</vt:lpstr>
      <vt:lpstr>1_Thème Office</vt:lpstr>
      <vt:lpstr>Conception personnalisée</vt:lpstr>
      <vt:lpstr>Custom Design</vt:lpstr>
      <vt:lpstr>1_Conception personnalisée</vt:lpstr>
      <vt:lpstr>Taak 2: ontwikkeling meet- en opvolgingsinstrument voor regionale tewerkstellingsmaatregelen </vt:lpstr>
      <vt:lpstr>Taak 2: ontwikkeling meet- en opvolgingsinstrument voor regionale tewerkstellingsmaatregelen </vt:lpstr>
      <vt:lpstr>Taak 2: ontwikkeling meet- en opvolgingsinstrument voor regionale tewerkstellingsmaatregelen </vt:lpstr>
    </vt:vector>
  </TitlesOfParts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Windows</dc:creator>
  <cp:lastModifiedBy>Juliette De Vestel</cp:lastModifiedBy>
  <cp:revision>58</cp:revision>
  <cp:lastPrinted>2013-06-17T09:51:43Z</cp:lastPrinted>
  <dcterms:created xsi:type="dcterms:W3CDTF">2015-01-06T08:29:32Z</dcterms:created>
  <dcterms:modified xsi:type="dcterms:W3CDTF">2019-10-11T11:36:54Z</dcterms:modified>
</cp:coreProperties>
</file>