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E69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6" y="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64229" y="1785256"/>
            <a:ext cx="8403770" cy="1689463"/>
          </a:xfrm>
        </p:spPr>
        <p:txBody>
          <a:bodyPr anchor="b"/>
          <a:lstStyle>
            <a:lvl1pPr algn="l">
              <a:defRPr sz="6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4229" y="3745161"/>
            <a:ext cx="6383384" cy="1157765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dirty="0" smtClean="0"/>
              <a:t>Auteur, activiteit, datum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26029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46734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9771" y="6344919"/>
            <a:ext cx="672737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12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6" y="341448"/>
            <a:ext cx="4641304" cy="7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52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91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E69B1E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95994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274" y="6356350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7155" y="6356350"/>
            <a:ext cx="966652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63" y="6290258"/>
            <a:ext cx="2441383" cy="41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746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348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80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19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9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9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349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73C4-1D61-4A8A-9848-08F3CA856F6B}" type="datetimeFigureOut">
              <a:rPr lang="nl-BE" smtClean="0"/>
              <a:t>26/10/2016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08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BE" sz="4800" dirty="0" smtClean="0">
                <a:solidFill>
                  <a:srgbClr val="666666"/>
                </a:solidFill>
                <a:latin typeface="+mn-lt"/>
              </a:rPr>
              <a:t>Population du registre d’attente dans le DWH MT&amp;PS</a:t>
            </a:r>
            <a:r>
              <a:rPr lang="nl-BE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dirty="0" smtClean="0">
                <a:solidFill>
                  <a:srgbClr val="666666"/>
                </a:solidFill>
                <a:latin typeface="+mn-lt"/>
              </a:rPr>
            </a:br>
            <a:endParaRPr lang="nl-BE" sz="4400" dirty="0">
              <a:solidFill>
                <a:srgbClr val="666666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229" y="3745161"/>
            <a:ext cx="6383384" cy="1677629"/>
          </a:xfrm>
        </p:spPr>
        <p:txBody>
          <a:bodyPr>
            <a:normAutofit/>
          </a:bodyPr>
          <a:lstStyle/>
          <a:p>
            <a:r>
              <a:rPr lang="nl-BE" sz="3000" dirty="0" smtClean="0">
                <a:solidFill>
                  <a:srgbClr val="666666"/>
                </a:solidFill>
              </a:rPr>
              <a:t>Bart Scholiers</a:t>
            </a:r>
            <a:endParaRPr lang="nl-BE" sz="3000" dirty="0">
              <a:solidFill>
                <a:srgbClr val="666666"/>
              </a:solidFill>
            </a:endParaRPr>
          </a:p>
          <a:p>
            <a:r>
              <a:rPr lang="nl-BE" sz="2400" dirty="0" smtClean="0">
                <a:solidFill>
                  <a:srgbClr val="666666"/>
                </a:solidFill>
              </a:rPr>
              <a:t>Groupe d’utilisateurs Datawarehouse MT&amp;PS</a:t>
            </a:r>
          </a:p>
          <a:p>
            <a:r>
              <a:rPr lang="nl-BE" sz="1800" dirty="0" smtClean="0">
                <a:solidFill>
                  <a:srgbClr val="666666"/>
                </a:solidFill>
              </a:rPr>
              <a:t>27/10/2016</a:t>
            </a:r>
          </a:p>
        </p:txBody>
      </p:sp>
    </p:spTree>
    <p:extLst>
      <p:ext uri="{BB962C8B-B14F-4D97-AF65-F5344CB8AC3E}">
        <p14:creationId xmlns:p14="http://schemas.microsoft.com/office/powerpoint/2010/main" val="27275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98650" cy="1325563"/>
          </a:xfrm>
        </p:spPr>
        <p:txBody>
          <a:bodyPr/>
          <a:lstStyle/>
          <a:p>
            <a:r>
              <a:rPr lang="nl-BE" b="0" dirty="0" smtClean="0">
                <a:latin typeface="+mn-lt"/>
              </a:rPr>
              <a:t>Population registre d’attente dans DWH MT&amp;PS</a:t>
            </a:r>
            <a:endParaRPr lang="nl-BE" b="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 smtClean="0">
                <a:solidFill>
                  <a:srgbClr val="666666"/>
                </a:solidFill>
              </a:rPr>
              <a:t>Population DWH MT&amp;PS définie sur base d’une recherche dans:</a:t>
            </a:r>
          </a:p>
          <a:p>
            <a:endParaRPr lang="nl-BE" dirty="0" smtClean="0">
              <a:solidFill>
                <a:srgbClr val="666666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nl-BE" dirty="0" smtClean="0">
                <a:solidFill>
                  <a:srgbClr val="666666"/>
                </a:solidFill>
              </a:rPr>
              <a:t>Populatie DGSIE</a:t>
            </a:r>
          </a:p>
          <a:p>
            <a:pPr marL="514350" indent="-514350">
              <a:buFont typeface="+mj-lt"/>
              <a:buAutoNum type="arabicPeriod"/>
            </a:pPr>
            <a:r>
              <a:rPr lang="nl-BE" dirty="0" smtClean="0">
                <a:solidFill>
                  <a:srgbClr val="666666"/>
                </a:solidFill>
              </a:rPr>
              <a:t>Complétée directement par le Registre National</a:t>
            </a:r>
          </a:p>
          <a:p>
            <a:pPr marL="514350" indent="-514350">
              <a:buFont typeface="+mj-lt"/>
              <a:buAutoNum type="arabicPeriod"/>
            </a:pPr>
            <a:r>
              <a:rPr lang="nl-BE" dirty="0" smtClean="0">
                <a:solidFill>
                  <a:srgbClr val="666666"/>
                </a:solidFill>
              </a:rPr>
              <a:t>Registre-BCSS (bis- ou radregistre)</a:t>
            </a:r>
          </a:p>
          <a:p>
            <a:endParaRPr lang="nl-BE" dirty="0" smtClean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9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nl-BE" b="0" dirty="0">
                <a:latin typeface="+mn-lt"/>
              </a:rPr>
              <a:t>Population registre d’attente dans DWH MT&amp;PS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>
                <a:solidFill>
                  <a:srgbClr val="666666"/>
                </a:solidFill>
              </a:rPr>
              <a:t>Personnes avec un NISS qui proviennent du registre d’attente: 30.000 personnes incorrectement placées dans cette population.</a:t>
            </a:r>
          </a:p>
          <a:p>
            <a:r>
              <a:rPr lang="nl-BE" dirty="0" smtClean="0">
                <a:solidFill>
                  <a:srgbClr val="666666"/>
                </a:solidFill>
              </a:rPr>
              <a:t>Depuis le moment où le registre d’attente est dans le DWH MT&amp;PS (2005).</a:t>
            </a:r>
            <a:endParaRPr lang="nl-BE" dirty="0">
              <a:solidFill>
                <a:srgbClr val="666666"/>
              </a:solidFill>
            </a:endParaRPr>
          </a:p>
          <a:p>
            <a:endParaRPr lang="nl-BE" dirty="0" smtClean="0"/>
          </a:p>
          <a:p>
            <a:r>
              <a:rPr lang="nl-BE" dirty="0" smtClean="0">
                <a:solidFill>
                  <a:srgbClr val="666666"/>
                </a:solidFill>
              </a:rPr>
              <a:t>Causes: suite à un avis négatif au moment d’une procédure de demande d’asile, ces personnes restent enregistrées dans le Registre National.</a:t>
            </a:r>
          </a:p>
          <a:p>
            <a:r>
              <a:rPr lang="nl-BE" dirty="0" smtClean="0">
                <a:solidFill>
                  <a:srgbClr val="666666"/>
                </a:solidFill>
              </a:rPr>
              <a:t>Une correction de la DGSIE est attendue.</a:t>
            </a: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21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Suggestions et questions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nl-BE" dirty="0" smtClean="0">
              <a:solidFill>
                <a:srgbClr val="6666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 smtClean="0">
                <a:solidFill>
                  <a:srgbClr val="666666"/>
                </a:solidFill>
              </a:rPr>
              <a:t>Bart Scholiers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 smtClean="0">
                <a:solidFill>
                  <a:srgbClr val="666666"/>
                </a:solidFill>
              </a:rPr>
              <a:t>Steunpunt Werk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u="sng" dirty="0" smtClean="0">
                <a:solidFill>
                  <a:srgbClr val="666666"/>
                </a:solidFill>
              </a:rPr>
              <a:t>bart.scholiers@kuleuven.be</a:t>
            </a:r>
            <a:endParaRPr lang="nl-BE" u="sng" dirty="0">
              <a:solidFill>
                <a:srgbClr val="6666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BE" dirty="0">
                <a:solidFill>
                  <a:srgbClr val="666666"/>
                </a:solidFill>
              </a:rPr>
              <a:t>0</a:t>
            </a:r>
            <a:r>
              <a:rPr lang="nl-BE" dirty="0" smtClean="0">
                <a:solidFill>
                  <a:srgbClr val="666666"/>
                </a:solidFill>
              </a:rPr>
              <a:t>16 </a:t>
            </a:r>
            <a:r>
              <a:rPr lang="nl-BE" dirty="0">
                <a:solidFill>
                  <a:srgbClr val="666666"/>
                </a:solidFill>
              </a:rPr>
              <a:t>37 24 64 </a:t>
            </a:r>
            <a:endParaRPr lang="nl-BE" dirty="0" smtClean="0">
              <a:solidFill>
                <a:srgbClr val="666666"/>
              </a:solidFill>
            </a:endParaRPr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89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128</Words>
  <Application>Microsoft Office PowerPoint</Application>
  <PresentationFormat>Breedbeeld</PresentationFormat>
  <Paragraphs>22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Population du registre d’attente dans le DWH MT&amp;PS </vt:lpstr>
      <vt:lpstr>Population registre d’attente dans DWH MT&amp;PS</vt:lpstr>
      <vt:lpstr>Population registre d’attente dans DWH MT&amp;PS</vt:lpstr>
      <vt:lpstr>Suggestions et questions</vt:lpstr>
    </vt:vector>
  </TitlesOfParts>
  <Company>KU Leuven FEB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Vanderbiesen, Wouter</dc:creator>
  <cp:lastModifiedBy>Bart Scholiers</cp:lastModifiedBy>
  <cp:revision>36</cp:revision>
  <dcterms:created xsi:type="dcterms:W3CDTF">2016-03-14T10:01:31Z</dcterms:created>
  <dcterms:modified xsi:type="dcterms:W3CDTF">2016-10-26T07:34:41Z</dcterms:modified>
</cp:coreProperties>
</file>