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354" y="67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‹#›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‹#›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annmathy@ulb.ac.b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Intégration de Saturn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Mathy, ULB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Réunion du groupe d’utilisateurs 27/10/2016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23666" cy="12223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1. Origine des données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2004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Fédération Wallonie-Bruxelles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Observatoire de l’enseignement supérieur via les établissements =&gt; promotion de la réussite</a:t>
            </a:r>
          </a:p>
          <a:p>
            <a:pPr algn="l">
              <a:defRPr/>
            </a:pPr>
            <a:endParaRPr lang="fr-BE" dirty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2. Contenu et couverture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Uniquement les hautes-écoles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Inscriptions par programme et options, antécédents académiques, type de diplôme, </a:t>
            </a:r>
            <a:r>
              <a:rPr lang="is-IS" dirty="0" smtClean="0">
                <a:ea typeface="+mn-ea"/>
                <a:cs typeface="+mn-cs"/>
              </a:rPr>
              <a:t>…</a:t>
            </a:r>
            <a:endParaRPr lang="fr-BE" dirty="0" smtClean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Signalétique de l’étudiant: sexe, origine, lieu de naissance, </a:t>
            </a:r>
            <a:r>
              <a:rPr lang="is-IS" dirty="0" smtClean="0">
                <a:ea typeface="+mn-ea"/>
                <a:cs typeface="+mn-cs"/>
              </a:rPr>
              <a:t>…</a:t>
            </a:r>
            <a:endParaRPr lang="fr-BE" dirty="0" smtClean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endParaRPr lang="fr-BE" dirty="0" smtClean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7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3. A long terme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Académie de la recherche et de l’enseignement supérieur: satellite de la FWB</a:t>
            </a: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Collection directe auprès des inscrits</a:t>
            </a: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73575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3. Exemples d’utilisation au sein de Saturn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Différenciation de genre parmi les différentes sections d’études</a:t>
            </a:r>
            <a:endParaRPr lang="fr-BE" dirty="0">
              <a:ea typeface="+mn-ea"/>
              <a:cs typeface="+mn-cs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Type de diplôme obtenu selon le lieu de naissance de la personne</a:t>
            </a: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ctrTitle"/>
          </p:nvPr>
        </p:nvSpPr>
        <p:spPr>
          <a:xfrm>
            <a:off x="668867" y="945092"/>
            <a:ext cx="8475133" cy="1120775"/>
          </a:xfrm>
        </p:spPr>
        <p:txBody>
          <a:bodyPr/>
          <a:lstStyle/>
          <a:p>
            <a:pPr algn="l"/>
            <a:r>
              <a:rPr lang="fr-BE" sz="3200" dirty="0" smtClean="0">
                <a:latin typeface="Calibri" charset="0"/>
                <a:ea typeface="ヒラギノ角ゴ Pro W3" charset="0"/>
                <a:cs typeface="ヒラギノ角ゴ Pro W3" charset="0"/>
              </a:rPr>
              <a:t>3. Exemples d’utilisation avec d’autres sources</a:t>
            </a:r>
            <a:endParaRPr lang="fr-BE" sz="3200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03866" y="2209799"/>
            <a:ext cx="6400800" cy="4411133"/>
          </a:xfrm>
        </p:spPr>
        <p:txBody>
          <a:bodyPr/>
          <a:lstStyle/>
          <a:p>
            <a:pPr marL="457200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Etude du lien entre la formation et l’emploi: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La catégorie d’études ou la section d’études et le chômage ou la recherche d’emploi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fr-BE" dirty="0" smtClean="0">
                <a:ea typeface="+mn-ea"/>
                <a:cs typeface="+mn-cs"/>
              </a:rPr>
              <a:t>Le niveau d’études et les accidents du travail</a:t>
            </a:r>
            <a:endParaRPr lang="fr-BE" dirty="0">
              <a:ea typeface="+mn-ea"/>
              <a:cs typeface="+mn-cs"/>
            </a:endParaRPr>
          </a:p>
        </p:txBody>
      </p:sp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7" name="Picture 6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Questions,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Anne-Laure Mathy</a:t>
            </a:r>
          </a:p>
          <a:p>
            <a:pPr marL="0" indent="0">
              <a:buNone/>
            </a:pPr>
            <a:r>
              <a:rPr lang="en-US" dirty="0" smtClean="0"/>
              <a:t>METICES </a:t>
            </a:r>
            <a:r>
              <a:rPr lang="mr-IN" dirty="0" smtClean="0"/>
              <a:t>–</a:t>
            </a:r>
            <a:r>
              <a:rPr lang="en-US" dirty="0" smtClean="0"/>
              <a:t> ULB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annmathy@ulb.ac.be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6549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Metic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Metices.potx</Template>
  <TotalTime>524</TotalTime>
  <Words>161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Calibri</vt:lpstr>
      <vt:lpstr>MetaBold-Roman</vt:lpstr>
      <vt:lpstr>Meta-LightLF</vt:lpstr>
      <vt:lpstr>ヒラギノ角ゴ Pro W3</vt:lpstr>
      <vt:lpstr>Template Metices</vt:lpstr>
      <vt:lpstr>Conception personnalisée</vt:lpstr>
      <vt:lpstr>Intégration de Saturn</vt:lpstr>
      <vt:lpstr>1. Origine des données</vt:lpstr>
      <vt:lpstr>2. Contenu et couverture</vt:lpstr>
      <vt:lpstr>3. A long terme</vt:lpstr>
      <vt:lpstr>3. Exemples d’utilisation au sein de Saturn</vt:lpstr>
      <vt:lpstr>3. Exemples d’utilisation avec d’autres sources</vt:lpstr>
      <vt:lpstr>Questions, Suggestions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Chris Brijs</cp:lastModifiedBy>
  <cp:revision>52</cp:revision>
  <cp:lastPrinted>2013-06-17T09:51:43Z</cp:lastPrinted>
  <dcterms:created xsi:type="dcterms:W3CDTF">2015-05-29T09:36:10Z</dcterms:created>
  <dcterms:modified xsi:type="dcterms:W3CDTF">2017-10-02T12:51:14Z</dcterms:modified>
</cp:coreProperties>
</file>