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18/10/2016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sz="4800" dirty="0" smtClean="0">
                <a:solidFill>
                  <a:srgbClr val="666666"/>
                </a:solidFill>
                <a:latin typeface="+mn-lt"/>
              </a:rPr>
              <a:t>Populatie uit het wachtregister in het DWH AM&amp;SB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endParaRPr lang="nl-BE" sz="44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sz="3000" dirty="0" smtClean="0">
                <a:solidFill>
                  <a:srgbClr val="666666"/>
                </a:solidFill>
              </a:rPr>
              <a:t>Bart Scholiers</a:t>
            </a:r>
            <a:endParaRPr lang="nl-BE" sz="3000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Gebruikersgroep Datawarehouse AM&amp;SB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27/10/2016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0" dirty="0" smtClean="0">
                <a:latin typeface="+mn-lt"/>
              </a:rPr>
              <a:t>Populatie wachtregister in DWH AM&amp;SB</a:t>
            </a:r>
            <a:endParaRPr lang="nl-BE" b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smtClean="0">
                <a:solidFill>
                  <a:srgbClr val="666666"/>
                </a:solidFill>
              </a:rPr>
              <a:t>Populatie DWH AM&amp;SB bepaald op basis van opzoekingen in: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nl-BE" dirty="0" smtClean="0">
                <a:solidFill>
                  <a:srgbClr val="666666"/>
                </a:solidFill>
              </a:rPr>
              <a:t>Populatie ADSEI</a:t>
            </a:r>
          </a:p>
          <a:p>
            <a:pPr marL="514350" indent="-514350">
              <a:buFont typeface="+mj-lt"/>
              <a:buAutoNum type="arabicPeriod"/>
            </a:pPr>
            <a:r>
              <a:rPr lang="nl-BE" dirty="0" smtClean="0">
                <a:solidFill>
                  <a:srgbClr val="666666"/>
                </a:solidFill>
              </a:rPr>
              <a:t>Aanvullingen rechtstreeks uit het Rijksregister</a:t>
            </a:r>
          </a:p>
          <a:p>
            <a:pPr marL="514350" indent="-514350">
              <a:buFont typeface="+mj-lt"/>
              <a:buAutoNum type="arabicPeriod"/>
            </a:pPr>
            <a:r>
              <a:rPr lang="nl-BE" dirty="0" smtClean="0">
                <a:solidFill>
                  <a:srgbClr val="666666"/>
                </a:solidFill>
              </a:rPr>
              <a:t>KSZ-register (bis- of </a:t>
            </a:r>
            <a:r>
              <a:rPr lang="nl-BE" dirty="0" err="1" smtClean="0">
                <a:solidFill>
                  <a:srgbClr val="666666"/>
                </a:solidFill>
              </a:rPr>
              <a:t>radregister</a:t>
            </a:r>
            <a:r>
              <a:rPr lang="nl-BE" dirty="0" smtClean="0">
                <a:solidFill>
                  <a:srgbClr val="666666"/>
                </a:solidFill>
              </a:rPr>
              <a:t>)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0" dirty="0">
                <a:latin typeface="+mn-lt"/>
              </a:rPr>
              <a:t>Populatie wachtregister in DWH AM&amp;SB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rgbClr val="666666"/>
                </a:solidFill>
              </a:rPr>
              <a:t>P</a:t>
            </a:r>
            <a:r>
              <a:rPr lang="nl-BE" dirty="0" smtClean="0">
                <a:solidFill>
                  <a:srgbClr val="666666"/>
                </a:solidFill>
              </a:rPr>
              <a:t>ersonen met INSZ dat bekomen werd </a:t>
            </a:r>
            <a:r>
              <a:rPr lang="nl-BE" dirty="0">
                <a:solidFill>
                  <a:srgbClr val="666666"/>
                </a:solidFill>
              </a:rPr>
              <a:t>uit het wachtregister: 30 </a:t>
            </a:r>
            <a:r>
              <a:rPr lang="nl-BE" dirty="0" smtClean="0">
                <a:solidFill>
                  <a:srgbClr val="666666"/>
                </a:solidFill>
              </a:rPr>
              <a:t>000-tal </a:t>
            </a:r>
            <a:r>
              <a:rPr lang="nl-BE" dirty="0">
                <a:solidFill>
                  <a:srgbClr val="666666"/>
                </a:solidFill>
              </a:rPr>
              <a:t>personen onterecht in deze </a:t>
            </a:r>
            <a:r>
              <a:rPr lang="nl-BE" dirty="0" smtClean="0">
                <a:solidFill>
                  <a:srgbClr val="666666"/>
                </a:solidFill>
              </a:rPr>
              <a:t>populatie. 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Vanaf het moment waarop het wachtregister opgenomen is in het DWH AM&amp;SB (2005).</a:t>
            </a:r>
            <a:endParaRPr lang="nl-BE" dirty="0">
              <a:solidFill>
                <a:srgbClr val="666666"/>
              </a:solidFill>
            </a:endParaRPr>
          </a:p>
          <a:p>
            <a:endParaRPr lang="nl-BE" dirty="0" smtClean="0"/>
          </a:p>
          <a:p>
            <a:r>
              <a:rPr lang="nl-BE" dirty="0" smtClean="0">
                <a:solidFill>
                  <a:srgbClr val="666666"/>
                </a:solidFill>
              </a:rPr>
              <a:t>Reden: bij negatief </a:t>
            </a:r>
            <a:r>
              <a:rPr lang="nl-BE" smtClean="0">
                <a:solidFill>
                  <a:srgbClr val="666666"/>
                </a:solidFill>
              </a:rPr>
              <a:t>advies </a:t>
            </a:r>
            <a:r>
              <a:rPr lang="nl-BE" smtClean="0">
                <a:solidFill>
                  <a:srgbClr val="666666"/>
                </a:solidFill>
              </a:rPr>
              <a:t>in </a:t>
            </a:r>
            <a:r>
              <a:rPr lang="nl-BE" dirty="0" smtClean="0">
                <a:solidFill>
                  <a:srgbClr val="666666"/>
                </a:solidFill>
              </a:rPr>
              <a:t>een asielprocedure blijven deze personen wel geregistreerd in het Rijksregister.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Correctie vanuit ADSEI wordt verwacht.</a:t>
            </a: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21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Suggesties en vragen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nl-BE" dirty="0" smtClean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Bart Scholiers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Steunpunt Werk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u="sng" dirty="0" smtClean="0">
                <a:solidFill>
                  <a:srgbClr val="666666"/>
                </a:solidFill>
              </a:rPr>
              <a:t>bart.scholiers@kuleuven.be</a:t>
            </a:r>
            <a:endParaRPr lang="nl-BE" u="sng" dirty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>
                <a:solidFill>
                  <a:srgbClr val="666666"/>
                </a:solidFill>
              </a:rPr>
              <a:t>0</a:t>
            </a:r>
            <a:r>
              <a:rPr lang="nl-BE" dirty="0" smtClean="0">
                <a:solidFill>
                  <a:srgbClr val="666666"/>
                </a:solidFill>
              </a:rPr>
              <a:t>16 </a:t>
            </a:r>
            <a:r>
              <a:rPr lang="nl-BE" dirty="0">
                <a:solidFill>
                  <a:srgbClr val="666666"/>
                </a:solidFill>
              </a:rPr>
              <a:t>37 24 64 </a:t>
            </a:r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115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Populatie uit het wachtregister in het DWH AM&amp;SB </vt:lpstr>
      <vt:lpstr>Populatie wachtregister in DWH AM&amp;SB</vt:lpstr>
      <vt:lpstr>Populatie wachtregister in DWH AM&amp;SB</vt:lpstr>
      <vt:lpstr>Suggesties en vragen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Bart Scholiers</cp:lastModifiedBy>
  <cp:revision>34</cp:revision>
  <dcterms:created xsi:type="dcterms:W3CDTF">2016-03-14T10:01:31Z</dcterms:created>
  <dcterms:modified xsi:type="dcterms:W3CDTF">2016-10-18T08:47:03Z</dcterms:modified>
</cp:coreProperties>
</file>